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258" r:id="rId4"/>
    <p:sldId id="284" r:id="rId5"/>
    <p:sldId id="285" r:id="rId6"/>
    <p:sldId id="261" r:id="rId7"/>
    <p:sldId id="262" r:id="rId8"/>
    <p:sldId id="259" r:id="rId9"/>
    <p:sldId id="260" r:id="rId10"/>
    <p:sldId id="286" r:id="rId11"/>
    <p:sldId id="287" r:id="rId12"/>
    <p:sldId id="288" r:id="rId13"/>
    <p:sldId id="263" r:id="rId14"/>
    <p:sldId id="264" r:id="rId15"/>
    <p:sldId id="265" r:id="rId16"/>
    <p:sldId id="266" r:id="rId17"/>
    <p:sldId id="267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68" r:id="rId26"/>
    <p:sldId id="269" r:id="rId27"/>
    <p:sldId id="270" r:id="rId28"/>
    <p:sldId id="271" r:id="rId29"/>
    <p:sldId id="272" r:id="rId30"/>
    <p:sldId id="273" r:id="rId31"/>
    <p:sldId id="281" r:id="rId32"/>
    <p:sldId id="282" r:id="rId33"/>
    <p:sldId id="283" r:id="rId3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8E3A"/>
    <a:srgbClr val="43682A"/>
    <a:srgbClr val="2C441C"/>
    <a:srgbClr val="49702E"/>
    <a:srgbClr val="4C7430"/>
    <a:srgbClr val="517D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AFD272-30F1-4985-AD8D-C69C91B5BB0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2D33042-D831-4A46-A9D1-DAE9B2688EF7}">
      <dgm:prSet phldrT="[Texte]"/>
      <dgm:spPr/>
      <dgm:t>
        <a:bodyPr/>
        <a:lstStyle/>
        <a:p>
          <a:r>
            <a:rPr lang="fr-CA" dirty="0"/>
            <a:t>Système audio pour café internet</a:t>
          </a:r>
          <a:endParaRPr lang="fr-FR" dirty="0"/>
        </a:p>
      </dgm:t>
    </dgm:pt>
    <dgm:pt modelId="{8B5B5E30-C427-4301-90F5-C62D9A3AADB7}" type="parTrans" cxnId="{DAB13856-D5B9-4673-B2BF-E1E871408383}">
      <dgm:prSet/>
      <dgm:spPr/>
      <dgm:t>
        <a:bodyPr/>
        <a:lstStyle/>
        <a:p>
          <a:endParaRPr lang="fr-FR"/>
        </a:p>
      </dgm:t>
    </dgm:pt>
    <dgm:pt modelId="{0F5035FD-89C0-4541-B119-55AAF51BC5AB}" type="sibTrans" cxnId="{DAB13856-D5B9-4673-B2BF-E1E871408383}">
      <dgm:prSet/>
      <dgm:spPr/>
      <dgm:t>
        <a:bodyPr/>
        <a:lstStyle/>
        <a:p>
          <a:endParaRPr lang="fr-FR"/>
        </a:p>
      </dgm:t>
    </dgm:pt>
    <dgm:pt modelId="{E6C73DE1-1D43-41B2-922A-DD9F3C44A0DB}">
      <dgm:prSet phldrT="[Texte]"/>
      <dgm:spPr/>
      <dgm:t>
        <a:bodyPr/>
        <a:lstStyle/>
        <a:p>
          <a:r>
            <a:rPr lang="fr-CA" dirty="0"/>
            <a:t>Projet pour attirer la nouvelle clientèle</a:t>
          </a:r>
          <a:endParaRPr lang="fr-FR" dirty="0"/>
        </a:p>
      </dgm:t>
    </dgm:pt>
    <dgm:pt modelId="{E25FFEE0-4D9A-4D1F-96A9-09D1E638308E}" type="parTrans" cxnId="{AE77BCCB-4E86-4DA7-92FC-A96F965F7C00}">
      <dgm:prSet/>
      <dgm:spPr/>
      <dgm:t>
        <a:bodyPr/>
        <a:lstStyle/>
        <a:p>
          <a:endParaRPr lang="fr-FR"/>
        </a:p>
      </dgm:t>
    </dgm:pt>
    <dgm:pt modelId="{2229B479-3B2D-4B71-BB20-2394E29D6991}" type="sibTrans" cxnId="{AE77BCCB-4E86-4DA7-92FC-A96F965F7C00}">
      <dgm:prSet/>
      <dgm:spPr/>
      <dgm:t>
        <a:bodyPr/>
        <a:lstStyle/>
        <a:p>
          <a:endParaRPr lang="fr-FR"/>
        </a:p>
      </dgm:t>
    </dgm:pt>
    <dgm:pt modelId="{85222491-5608-41C8-8F8A-1843C68ABE6B}">
      <dgm:prSet phldrT="[Texte]"/>
      <dgm:spPr/>
      <dgm:t>
        <a:bodyPr/>
        <a:lstStyle/>
        <a:p>
          <a:r>
            <a:rPr lang="fr-CA" dirty="0"/>
            <a:t>Système permettant aux utilisateurs de choisir la musique diffusée</a:t>
          </a:r>
          <a:endParaRPr lang="fr-FR" dirty="0"/>
        </a:p>
      </dgm:t>
    </dgm:pt>
    <dgm:pt modelId="{C57474E8-7F9C-40B6-A31A-955E61F14D4E}" type="parTrans" cxnId="{1769150A-08A5-4E45-8B85-B81F0872104D}">
      <dgm:prSet/>
      <dgm:spPr/>
      <dgm:t>
        <a:bodyPr/>
        <a:lstStyle/>
        <a:p>
          <a:endParaRPr lang="fr-FR"/>
        </a:p>
      </dgm:t>
    </dgm:pt>
    <dgm:pt modelId="{AE4DA296-C353-4C09-92D5-91063181ABC4}" type="sibTrans" cxnId="{1769150A-08A5-4E45-8B85-B81F0872104D}">
      <dgm:prSet/>
      <dgm:spPr/>
      <dgm:t>
        <a:bodyPr/>
        <a:lstStyle/>
        <a:p>
          <a:endParaRPr lang="fr-FR"/>
        </a:p>
      </dgm:t>
    </dgm:pt>
    <dgm:pt modelId="{22E89729-EB51-46D4-81CF-88D200B817D2}">
      <dgm:prSet phldrT="[Texte]"/>
      <dgm:spPr/>
      <dgm:t>
        <a:bodyPr/>
        <a:lstStyle/>
        <a:p>
          <a:r>
            <a:rPr lang="fr-CA" dirty="0"/>
            <a:t>Engagement de la clientèle favorisé</a:t>
          </a:r>
          <a:endParaRPr lang="fr-FR" dirty="0"/>
        </a:p>
      </dgm:t>
    </dgm:pt>
    <dgm:pt modelId="{1017EF21-984D-4152-BED7-63AF73A0BA76}" type="parTrans" cxnId="{CFB626E0-C132-4C7B-AF5D-89B0A0E9A3FC}">
      <dgm:prSet/>
      <dgm:spPr/>
      <dgm:t>
        <a:bodyPr/>
        <a:lstStyle/>
        <a:p>
          <a:endParaRPr lang="fr-FR"/>
        </a:p>
      </dgm:t>
    </dgm:pt>
    <dgm:pt modelId="{79119166-4894-43FA-9083-6FF9365D1803}" type="sibTrans" cxnId="{CFB626E0-C132-4C7B-AF5D-89B0A0E9A3FC}">
      <dgm:prSet/>
      <dgm:spPr/>
      <dgm:t>
        <a:bodyPr/>
        <a:lstStyle/>
        <a:p>
          <a:endParaRPr lang="fr-FR"/>
        </a:p>
      </dgm:t>
    </dgm:pt>
    <dgm:pt modelId="{4C5F6B1B-0C1B-44F5-9C1E-51075C25157F}">
      <dgm:prSet phldrT="[Texte]"/>
      <dgm:spPr/>
      <dgm:t>
        <a:bodyPr/>
        <a:lstStyle/>
        <a:p>
          <a:r>
            <a:rPr lang="fr-CA" dirty="0"/>
            <a:t>Système sous surveillance d’administrateur</a:t>
          </a:r>
          <a:endParaRPr lang="fr-FR" dirty="0"/>
        </a:p>
      </dgm:t>
    </dgm:pt>
    <dgm:pt modelId="{B6DFFBD0-BF4A-4270-B82B-6606FC54B610}" type="parTrans" cxnId="{C216F57A-F519-4C27-A2CA-6F9E97E734D8}">
      <dgm:prSet/>
      <dgm:spPr/>
      <dgm:t>
        <a:bodyPr/>
        <a:lstStyle/>
        <a:p>
          <a:endParaRPr lang="fr-FR"/>
        </a:p>
      </dgm:t>
    </dgm:pt>
    <dgm:pt modelId="{3D1E3770-F9A5-4731-9E74-C3E1B77F92BF}" type="sibTrans" cxnId="{C216F57A-F519-4C27-A2CA-6F9E97E734D8}">
      <dgm:prSet/>
      <dgm:spPr/>
      <dgm:t>
        <a:bodyPr/>
        <a:lstStyle/>
        <a:p>
          <a:endParaRPr lang="fr-FR"/>
        </a:p>
      </dgm:t>
    </dgm:pt>
    <dgm:pt modelId="{6A564723-6956-43BA-A1E5-6CBC85DFC144}" type="pres">
      <dgm:prSet presAssocID="{88AFD272-30F1-4985-AD8D-C69C91B5BB00}" presName="linear" presStyleCnt="0">
        <dgm:presLayoutVars>
          <dgm:dir/>
          <dgm:animLvl val="lvl"/>
          <dgm:resizeHandles val="exact"/>
        </dgm:presLayoutVars>
      </dgm:prSet>
      <dgm:spPr/>
    </dgm:pt>
    <dgm:pt modelId="{0CBD1756-995E-4271-B2F5-7C2764DFF0C3}" type="pres">
      <dgm:prSet presAssocID="{A2D33042-D831-4A46-A9D1-DAE9B2688EF7}" presName="parentLin" presStyleCnt="0"/>
      <dgm:spPr/>
    </dgm:pt>
    <dgm:pt modelId="{C7054F2C-2CFE-40B8-BAC9-28002E5A01A0}" type="pres">
      <dgm:prSet presAssocID="{A2D33042-D831-4A46-A9D1-DAE9B2688EF7}" presName="parentLeftMargin" presStyleLbl="node1" presStyleIdx="0" presStyleCnt="5"/>
      <dgm:spPr/>
    </dgm:pt>
    <dgm:pt modelId="{C0F4269D-5D7F-48AD-B49B-5436F3AD23A0}" type="pres">
      <dgm:prSet presAssocID="{A2D33042-D831-4A46-A9D1-DAE9B2688EF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9B9260A7-1E45-4F7F-81E3-23E0822D59BA}" type="pres">
      <dgm:prSet presAssocID="{A2D33042-D831-4A46-A9D1-DAE9B2688EF7}" presName="negativeSpace" presStyleCnt="0"/>
      <dgm:spPr/>
    </dgm:pt>
    <dgm:pt modelId="{231BB359-8797-4EFF-9D13-F533179FD212}" type="pres">
      <dgm:prSet presAssocID="{A2D33042-D831-4A46-A9D1-DAE9B2688EF7}" presName="childText" presStyleLbl="conFgAcc1" presStyleIdx="0" presStyleCnt="5">
        <dgm:presLayoutVars>
          <dgm:bulletEnabled val="1"/>
        </dgm:presLayoutVars>
      </dgm:prSet>
      <dgm:spPr/>
    </dgm:pt>
    <dgm:pt modelId="{3FDE94DE-3633-4EC9-8F6B-E640D1C3F5A8}" type="pres">
      <dgm:prSet presAssocID="{0F5035FD-89C0-4541-B119-55AAF51BC5AB}" presName="spaceBetweenRectangles" presStyleCnt="0"/>
      <dgm:spPr/>
    </dgm:pt>
    <dgm:pt modelId="{F058295F-AAE6-4C73-ACF5-D1F22685BCBF}" type="pres">
      <dgm:prSet presAssocID="{E6C73DE1-1D43-41B2-922A-DD9F3C44A0DB}" presName="parentLin" presStyleCnt="0"/>
      <dgm:spPr/>
    </dgm:pt>
    <dgm:pt modelId="{C6E24A7A-757F-408D-8303-AE7841672A1B}" type="pres">
      <dgm:prSet presAssocID="{E6C73DE1-1D43-41B2-922A-DD9F3C44A0DB}" presName="parentLeftMargin" presStyleLbl="node1" presStyleIdx="0" presStyleCnt="5"/>
      <dgm:spPr/>
    </dgm:pt>
    <dgm:pt modelId="{3D0AF828-903C-4C62-878F-2286F3E31760}" type="pres">
      <dgm:prSet presAssocID="{E6C73DE1-1D43-41B2-922A-DD9F3C44A0D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0AD8EFE-25A4-44C2-866E-D957C35065FC}" type="pres">
      <dgm:prSet presAssocID="{E6C73DE1-1D43-41B2-922A-DD9F3C44A0DB}" presName="negativeSpace" presStyleCnt="0"/>
      <dgm:spPr/>
    </dgm:pt>
    <dgm:pt modelId="{A57C471E-FC42-4EE9-88CA-5AB9CCD805DD}" type="pres">
      <dgm:prSet presAssocID="{E6C73DE1-1D43-41B2-922A-DD9F3C44A0DB}" presName="childText" presStyleLbl="conFgAcc1" presStyleIdx="1" presStyleCnt="5">
        <dgm:presLayoutVars>
          <dgm:bulletEnabled val="1"/>
        </dgm:presLayoutVars>
      </dgm:prSet>
      <dgm:spPr/>
    </dgm:pt>
    <dgm:pt modelId="{EB253134-E64A-40BB-B96F-EEB90C95E3BB}" type="pres">
      <dgm:prSet presAssocID="{2229B479-3B2D-4B71-BB20-2394E29D6991}" presName="spaceBetweenRectangles" presStyleCnt="0"/>
      <dgm:spPr/>
    </dgm:pt>
    <dgm:pt modelId="{BDEE2CDE-26C4-48D6-8495-F2BC04D21697}" type="pres">
      <dgm:prSet presAssocID="{85222491-5608-41C8-8F8A-1843C68ABE6B}" presName="parentLin" presStyleCnt="0"/>
      <dgm:spPr/>
    </dgm:pt>
    <dgm:pt modelId="{D05A3579-884B-4923-8D4D-0C0BADFD3523}" type="pres">
      <dgm:prSet presAssocID="{85222491-5608-41C8-8F8A-1843C68ABE6B}" presName="parentLeftMargin" presStyleLbl="node1" presStyleIdx="1" presStyleCnt="5"/>
      <dgm:spPr/>
    </dgm:pt>
    <dgm:pt modelId="{A55896A7-0A1B-40D6-A456-CC7DAC18CD84}" type="pres">
      <dgm:prSet presAssocID="{85222491-5608-41C8-8F8A-1843C68ABE6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A21F8E1-7751-41AB-8B00-5FE0A369B373}" type="pres">
      <dgm:prSet presAssocID="{85222491-5608-41C8-8F8A-1843C68ABE6B}" presName="negativeSpace" presStyleCnt="0"/>
      <dgm:spPr/>
    </dgm:pt>
    <dgm:pt modelId="{32942FF0-EF1B-4986-A05D-19690824AF43}" type="pres">
      <dgm:prSet presAssocID="{85222491-5608-41C8-8F8A-1843C68ABE6B}" presName="childText" presStyleLbl="conFgAcc1" presStyleIdx="2" presStyleCnt="5">
        <dgm:presLayoutVars>
          <dgm:bulletEnabled val="1"/>
        </dgm:presLayoutVars>
      </dgm:prSet>
      <dgm:spPr/>
    </dgm:pt>
    <dgm:pt modelId="{C8E0D228-6416-4B2A-9759-93D3F7CF7667}" type="pres">
      <dgm:prSet presAssocID="{AE4DA296-C353-4C09-92D5-91063181ABC4}" presName="spaceBetweenRectangles" presStyleCnt="0"/>
      <dgm:spPr/>
    </dgm:pt>
    <dgm:pt modelId="{305ABA0D-4378-41C0-B9D5-01A96AE9D5B3}" type="pres">
      <dgm:prSet presAssocID="{22E89729-EB51-46D4-81CF-88D200B817D2}" presName="parentLin" presStyleCnt="0"/>
      <dgm:spPr/>
    </dgm:pt>
    <dgm:pt modelId="{C5B65BF6-C8B6-4B8C-A264-9A1D4BEF6C7A}" type="pres">
      <dgm:prSet presAssocID="{22E89729-EB51-46D4-81CF-88D200B817D2}" presName="parentLeftMargin" presStyleLbl="node1" presStyleIdx="2" presStyleCnt="5"/>
      <dgm:spPr/>
    </dgm:pt>
    <dgm:pt modelId="{241C460C-EF9E-4F97-86A5-0A79DB99AC7D}" type="pres">
      <dgm:prSet presAssocID="{22E89729-EB51-46D4-81CF-88D200B817D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A911956-A87F-45EA-966A-C0C9BF416E50}" type="pres">
      <dgm:prSet presAssocID="{22E89729-EB51-46D4-81CF-88D200B817D2}" presName="negativeSpace" presStyleCnt="0"/>
      <dgm:spPr/>
    </dgm:pt>
    <dgm:pt modelId="{E81C0428-EF2B-4CD1-8D28-AC0756534042}" type="pres">
      <dgm:prSet presAssocID="{22E89729-EB51-46D4-81CF-88D200B817D2}" presName="childText" presStyleLbl="conFgAcc1" presStyleIdx="3" presStyleCnt="5">
        <dgm:presLayoutVars>
          <dgm:bulletEnabled val="1"/>
        </dgm:presLayoutVars>
      </dgm:prSet>
      <dgm:spPr/>
    </dgm:pt>
    <dgm:pt modelId="{21C0E121-EB2C-4A42-8B23-D9E0FD5798D2}" type="pres">
      <dgm:prSet presAssocID="{79119166-4894-43FA-9083-6FF9365D1803}" presName="spaceBetweenRectangles" presStyleCnt="0"/>
      <dgm:spPr/>
    </dgm:pt>
    <dgm:pt modelId="{2CAAF94D-835C-444A-8BBB-689C0B107795}" type="pres">
      <dgm:prSet presAssocID="{4C5F6B1B-0C1B-44F5-9C1E-51075C25157F}" presName="parentLin" presStyleCnt="0"/>
      <dgm:spPr/>
    </dgm:pt>
    <dgm:pt modelId="{E87AAD9F-4EC8-487F-83F4-89DED8B901FA}" type="pres">
      <dgm:prSet presAssocID="{4C5F6B1B-0C1B-44F5-9C1E-51075C25157F}" presName="parentLeftMargin" presStyleLbl="node1" presStyleIdx="3" presStyleCnt="5"/>
      <dgm:spPr/>
    </dgm:pt>
    <dgm:pt modelId="{5239940E-E4E7-4EBE-B1C6-A8311FDF8EE0}" type="pres">
      <dgm:prSet presAssocID="{4C5F6B1B-0C1B-44F5-9C1E-51075C25157F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CD6DB87-934C-4FC3-922D-544395C0A231}" type="pres">
      <dgm:prSet presAssocID="{4C5F6B1B-0C1B-44F5-9C1E-51075C25157F}" presName="negativeSpace" presStyleCnt="0"/>
      <dgm:spPr/>
    </dgm:pt>
    <dgm:pt modelId="{7A7791D7-AC87-4711-963C-AECBC05AC651}" type="pres">
      <dgm:prSet presAssocID="{4C5F6B1B-0C1B-44F5-9C1E-51075C25157F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1769150A-08A5-4E45-8B85-B81F0872104D}" srcId="{88AFD272-30F1-4985-AD8D-C69C91B5BB00}" destId="{85222491-5608-41C8-8F8A-1843C68ABE6B}" srcOrd="2" destOrd="0" parTransId="{C57474E8-7F9C-40B6-A31A-955E61F14D4E}" sibTransId="{AE4DA296-C353-4C09-92D5-91063181ABC4}"/>
    <dgm:cxn modelId="{844C0E19-11E0-40D4-9FFE-87F2A30F7E9F}" type="presOf" srcId="{4C5F6B1B-0C1B-44F5-9C1E-51075C25157F}" destId="{5239940E-E4E7-4EBE-B1C6-A8311FDF8EE0}" srcOrd="1" destOrd="0" presId="urn:microsoft.com/office/officeart/2005/8/layout/list1"/>
    <dgm:cxn modelId="{2EF3AB4A-A0E4-4488-B0BE-545538294643}" type="presOf" srcId="{85222491-5608-41C8-8F8A-1843C68ABE6B}" destId="{A55896A7-0A1B-40D6-A456-CC7DAC18CD84}" srcOrd="1" destOrd="0" presId="urn:microsoft.com/office/officeart/2005/8/layout/list1"/>
    <dgm:cxn modelId="{DAB13856-D5B9-4673-B2BF-E1E871408383}" srcId="{88AFD272-30F1-4985-AD8D-C69C91B5BB00}" destId="{A2D33042-D831-4A46-A9D1-DAE9B2688EF7}" srcOrd="0" destOrd="0" parTransId="{8B5B5E30-C427-4301-90F5-C62D9A3AADB7}" sibTransId="{0F5035FD-89C0-4541-B119-55AAF51BC5AB}"/>
    <dgm:cxn modelId="{B0783D56-D593-4857-B558-726E344D81BD}" type="presOf" srcId="{22E89729-EB51-46D4-81CF-88D200B817D2}" destId="{C5B65BF6-C8B6-4B8C-A264-9A1D4BEF6C7A}" srcOrd="0" destOrd="0" presId="urn:microsoft.com/office/officeart/2005/8/layout/list1"/>
    <dgm:cxn modelId="{3227EF77-4FDD-4E69-AD82-07EFEAF040E9}" type="presOf" srcId="{22E89729-EB51-46D4-81CF-88D200B817D2}" destId="{241C460C-EF9E-4F97-86A5-0A79DB99AC7D}" srcOrd="1" destOrd="0" presId="urn:microsoft.com/office/officeart/2005/8/layout/list1"/>
    <dgm:cxn modelId="{C216F57A-F519-4C27-A2CA-6F9E97E734D8}" srcId="{88AFD272-30F1-4985-AD8D-C69C91B5BB00}" destId="{4C5F6B1B-0C1B-44F5-9C1E-51075C25157F}" srcOrd="4" destOrd="0" parTransId="{B6DFFBD0-BF4A-4270-B82B-6606FC54B610}" sibTransId="{3D1E3770-F9A5-4731-9E74-C3E1B77F92BF}"/>
    <dgm:cxn modelId="{2C50DD93-5F73-4714-8910-6C4AF2F6EDC2}" type="presOf" srcId="{A2D33042-D831-4A46-A9D1-DAE9B2688EF7}" destId="{C0F4269D-5D7F-48AD-B49B-5436F3AD23A0}" srcOrd="1" destOrd="0" presId="urn:microsoft.com/office/officeart/2005/8/layout/list1"/>
    <dgm:cxn modelId="{8E0DB09A-D124-425A-9921-EF0BBAA78B4F}" type="presOf" srcId="{E6C73DE1-1D43-41B2-922A-DD9F3C44A0DB}" destId="{3D0AF828-903C-4C62-878F-2286F3E31760}" srcOrd="1" destOrd="0" presId="urn:microsoft.com/office/officeart/2005/8/layout/list1"/>
    <dgm:cxn modelId="{A05C919D-8A42-418E-8127-DEA9917532B9}" type="presOf" srcId="{E6C73DE1-1D43-41B2-922A-DD9F3C44A0DB}" destId="{C6E24A7A-757F-408D-8303-AE7841672A1B}" srcOrd="0" destOrd="0" presId="urn:microsoft.com/office/officeart/2005/8/layout/list1"/>
    <dgm:cxn modelId="{6C1C539E-B46F-4E73-97E4-F773687EA5E7}" type="presOf" srcId="{88AFD272-30F1-4985-AD8D-C69C91B5BB00}" destId="{6A564723-6956-43BA-A1E5-6CBC85DFC144}" srcOrd="0" destOrd="0" presId="urn:microsoft.com/office/officeart/2005/8/layout/list1"/>
    <dgm:cxn modelId="{6E5EC2A3-6AB5-4829-A5F5-B328220FBFF5}" type="presOf" srcId="{A2D33042-D831-4A46-A9D1-DAE9B2688EF7}" destId="{C7054F2C-2CFE-40B8-BAC9-28002E5A01A0}" srcOrd="0" destOrd="0" presId="urn:microsoft.com/office/officeart/2005/8/layout/list1"/>
    <dgm:cxn modelId="{AE77BCCB-4E86-4DA7-92FC-A96F965F7C00}" srcId="{88AFD272-30F1-4985-AD8D-C69C91B5BB00}" destId="{E6C73DE1-1D43-41B2-922A-DD9F3C44A0DB}" srcOrd="1" destOrd="0" parTransId="{E25FFEE0-4D9A-4D1F-96A9-09D1E638308E}" sibTransId="{2229B479-3B2D-4B71-BB20-2394E29D6991}"/>
    <dgm:cxn modelId="{F1CFB8CC-310E-42FC-A876-AEFD21474D88}" type="presOf" srcId="{85222491-5608-41C8-8F8A-1843C68ABE6B}" destId="{D05A3579-884B-4923-8D4D-0C0BADFD3523}" srcOrd="0" destOrd="0" presId="urn:microsoft.com/office/officeart/2005/8/layout/list1"/>
    <dgm:cxn modelId="{296B58DF-7535-4AB8-943D-67C980CE2062}" type="presOf" srcId="{4C5F6B1B-0C1B-44F5-9C1E-51075C25157F}" destId="{E87AAD9F-4EC8-487F-83F4-89DED8B901FA}" srcOrd="0" destOrd="0" presId="urn:microsoft.com/office/officeart/2005/8/layout/list1"/>
    <dgm:cxn modelId="{CFB626E0-C132-4C7B-AF5D-89B0A0E9A3FC}" srcId="{88AFD272-30F1-4985-AD8D-C69C91B5BB00}" destId="{22E89729-EB51-46D4-81CF-88D200B817D2}" srcOrd="3" destOrd="0" parTransId="{1017EF21-984D-4152-BED7-63AF73A0BA76}" sibTransId="{79119166-4894-43FA-9083-6FF9365D1803}"/>
    <dgm:cxn modelId="{30BCD86D-0E4D-4448-BBF1-746C2B614473}" type="presParOf" srcId="{6A564723-6956-43BA-A1E5-6CBC85DFC144}" destId="{0CBD1756-995E-4271-B2F5-7C2764DFF0C3}" srcOrd="0" destOrd="0" presId="urn:microsoft.com/office/officeart/2005/8/layout/list1"/>
    <dgm:cxn modelId="{DE4CEA46-4AA7-4ABE-B9DC-C6B5C396B20C}" type="presParOf" srcId="{0CBD1756-995E-4271-B2F5-7C2764DFF0C3}" destId="{C7054F2C-2CFE-40B8-BAC9-28002E5A01A0}" srcOrd="0" destOrd="0" presId="urn:microsoft.com/office/officeart/2005/8/layout/list1"/>
    <dgm:cxn modelId="{DE726D26-CA6A-4780-BC87-0E44C9A30F18}" type="presParOf" srcId="{0CBD1756-995E-4271-B2F5-7C2764DFF0C3}" destId="{C0F4269D-5D7F-48AD-B49B-5436F3AD23A0}" srcOrd="1" destOrd="0" presId="urn:microsoft.com/office/officeart/2005/8/layout/list1"/>
    <dgm:cxn modelId="{D4B7DE75-2D2C-4768-9AC2-DF567A043C2D}" type="presParOf" srcId="{6A564723-6956-43BA-A1E5-6CBC85DFC144}" destId="{9B9260A7-1E45-4F7F-81E3-23E0822D59BA}" srcOrd="1" destOrd="0" presId="urn:microsoft.com/office/officeart/2005/8/layout/list1"/>
    <dgm:cxn modelId="{B2828098-9F3A-47AA-8FD8-15AA6D25AA26}" type="presParOf" srcId="{6A564723-6956-43BA-A1E5-6CBC85DFC144}" destId="{231BB359-8797-4EFF-9D13-F533179FD212}" srcOrd="2" destOrd="0" presId="urn:microsoft.com/office/officeart/2005/8/layout/list1"/>
    <dgm:cxn modelId="{EC4DAB1B-D358-4E3A-93FF-76166B04F94B}" type="presParOf" srcId="{6A564723-6956-43BA-A1E5-6CBC85DFC144}" destId="{3FDE94DE-3633-4EC9-8F6B-E640D1C3F5A8}" srcOrd="3" destOrd="0" presId="urn:microsoft.com/office/officeart/2005/8/layout/list1"/>
    <dgm:cxn modelId="{B22E1627-A94D-4A9F-B537-1CFA60D751BA}" type="presParOf" srcId="{6A564723-6956-43BA-A1E5-6CBC85DFC144}" destId="{F058295F-AAE6-4C73-ACF5-D1F22685BCBF}" srcOrd="4" destOrd="0" presId="urn:microsoft.com/office/officeart/2005/8/layout/list1"/>
    <dgm:cxn modelId="{D6A24282-5724-45EC-ABA7-8493E1FE735C}" type="presParOf" srcId="{F058295F-AAE6-4C73-ACF5-D1F22685BCBF}" destId="{C6E24A7A-757F-408D-8303-AE7841672A1B}" srcOrd="0" destOrd="0" presId="urn:microsoft.com/office/officeart/2005/8/layout/list1"/>
    <dgm:cxn modelId="{FFBBACDE-BAA9-4AB9-AF8B-47375EB6E1BE}" type="presParOf" srcId="{F058295F-AAE6-4C73-ACF5-D1F22685BCBF}" destId="{3D0AF828-903C-4C62-878F-2286F3E31760}" srcOrd="1" destOrd="0" presId="urn:microsoft.com/office/officeart/2005/8/layout/list1"/>
    <dgm:cxn modelId="{E3747362-50EA-4160-AE2A-EA55BA9F6455}" type="presParOf" srcId="{6A564723-6956-43BA-A1E5-6CBC85DFC144}" destId="{90AD8EFE-25A4-44C2-866E-D957C35065FC}" srcOrd="5" destOrd="0" presId="urn:microsoft.com/office/officeart/2005/8/layout/list1"/>
    <dgm:cxn modelId="{D70B62D6-3BB6-4B43-B6E8-7D17B77E3C0F}" type="presParOf" srcId="{6A564723-6956-43BA-A1E5-6CBC85DFC144}" destId="{A57C471E-FC42-4EE9-88CA-5AB9CCD805DD}" srcOrd="6" destOrd="0" presId="urn:microsoft.com/office/officeart/2005/8/layout/list1"/>
    <dgm:cxn modelId="{4D6F821A-FAFD-47AF-976B-7E7128290ACD}" type="presParOf" srcId="{6A564723-6956-43BA-A1E5-6CBC85DFC144}" destId="{EB253134-E64A-40BB-B96F-EEB90C95E3BB}" srcOrd="7" destOrd="0" presId="urn:microsoft.com/office/officeart/2005/8/layout/list1"/>
    <dgm:cxn modelId="{79EFBEFC-DA8D-4942-9D84-5A55B3D7D729}" type="presParOf" srcId="{6A564723-6956-43BA-A1E5-6CBC85DFC144}" destId="{BDEE2CDE-26C4-48D6-8495-F2BC04D21697}" srcOrd="8" destOrd="0" presId="urn:microsoft.com/office/officeart/2005/8/layout/list1"/>
    <dgm:cxn modelId="{52B2ADB6-9AFE-4728-8158-48C2BF01C266}" type="presParOf" srcId="{BDEE2CDE-26C4-48D6-8495-F2BC04D21697}" destId="{D05A3579-884B-4923-8D4D-0C0BADFD3523}" srcOrd="0" destOrd="0" presId="urn:microsoft.com/office/officeart/2005/8/layout/list1"/>
    <dgm:cxn modelId="{36638CE1-13B9-475E-998D-E8EB6BF55C80}" type="presParOf" srcId="{BDEE2CDE-26C4-48D6-8495-F2BC04D21697}" destId="{A55896A7-0A1B-40D6-A456-CC7DAC18CD84}" srcOrd="1" destOrd="0" presId="urn:microsoft.com/office/officeart/2005/8/layout/list1"/>
    <dgm:cxn modelId="{CF0D1416-1E76-4D6B-907C-0E88D0219B36}" type="presParOf" srcId="{6A564723-6956-43BA-A1E5-6CBC85DFC144}" destId="{FA21F8E1-7751-41AB-8B00-5FE0A369B373}" srcOrd="9" destOrd="0" presId="urn:microsoft.com/office/officeart/2005/8/layout/list1"/>
    <dgm:cxn modelId="{F986F84D-2DC2-4C1F-BEA9-439AA6D78B0C}" type="presParOf" srcId="{6A564723-6956-43BA-A1E5-6CBC85DFC144}" destId="{32942FF0-EF1B-4986-A05D-19690824AF43}" srcOrd="10" destOrd="0" presId="urn:microsoft.com/office/officeart/2005/8/layout/list1"/>
    <dgm:cxn modelId="{8571A42C-CD97-4517-82C1-75E71EEBBA83}" type="presParOf" srcId="{6A564723-6956-43BA-A1E5-6CBC85DFC144}" destId="{C8E0D228-6416-4B2A-9759-93D3F7CF7667}" srcOrd="11" destOrd="0" presId="urn:microsoft.com/office/officeart/2005/8/layout/list1"/>
    <dgm:cxn modelId="{DB4021D1-58E6-4F76-AC50-5456BE18D98A}" type="presParOf" srcId="{6A564723-6956-43BA-A1E5-6CBC85DFC144}" destId="{305ABA0D-4378-41C0-B9D5-01A96AE9D5B3}" srcOrd="12" destOrd="0" presId="urn:microsoft.com/office/officeart/2005/8/layout/list1"/>
    <dgm:cxn modelId="{7180990F-D179-4987-96AA-E963BFC301EE}" type="presParOf" srcId="{305ABA0D-4378-41C0-B9D5-01A96AE9D5B3}" destId="{C5B65BF6-C8B6-4B8C-A264-9A1D4BEF6C7A}" srcOrd="0" destOrd="0" presId="urn:microsoft.com/office/officeart/2005/8/layout/list1"/>
    <dgm:cxn modelId="{DFEF2E3E-EE08-40B5-B359-BC3AB87764A0}" type="presParOf" srcId="{305ABA0D-4378-41C0-B9D5-01A96AE9D5B3}" destId="{241C460C-EF9E-4F97-86A5-0A79DB99AC7D}" srcOrd="1" destOrd="0" presId="urn:microsoft.com/office/officeart/2005/8/layout/list1"/>
    <dgm:cxn modelId="{1F365C89-1E5D-48FB-8CF3-E8B59B777EFA}" type="presParOf" srcId="{6A564723-6956-43BA-A1E5-6CBC85DFC144}" destId="{FA911956-A87F-45EA-966A-C0C9BF416E50}" srcOrd="13" destOrd="0" presId="urn:microsoft.com/office/officeart/2005/8/layout/list1"/>
    <dgm:cxn modelId="{FAFB1977-4305-405A-950E-48F3A0791538}" type="presParOf" srcId="{6A564723-6956-43BA-A1E5-6CBC85DFC144}" destId="{E81C0428-EF2B-4CD1-8D28-AC0756534042}" srcOrd="14" destOrd="0" presId="urn:microsoft.com/office/officeart/2005/8/layout/list1"/>
    <dgm:cxn modelId="{94BB1083-D254-48D4-AFA0-022D1DDC8503}" type="presParOf" srcId="{6A564723-6956-43BA-A1E5-6CBC85DFC144}" destId="{21C0E121-EB2C-4A42-8B23-D9E0FD5798D2}" srcOrd="15" destOrd="0" presId="urn:microsoft.com/office/officeart/2005/8/layout/list1"/>
    <dgm:cxn modelId="{F0CA2661-CDDD-434A-A7C4-068298363E55}" type="presParOf" srcId="{6A564723-6956-43BA-A1E5-6CBC85DFC144}" destId="{2CAAF94D-835C-444A-8BBB-689C0B107795}" srcOrd="16" destOrd="0" presId="urn:microsoft.com/office/officeart/2005/8/layout/list1"/>
    <dgm:cxn modelId="{304F22B3-F9D4-45E5-85D7-26D98FA27ABE}" type="presParOf" srcId="{2CAAF94D-835C-444A-8BBB-689C0B107795}" destId="{E87AAD9F-4EC8-487F-83F4-89DED8B901FA}" srcOrd="0" destOrd="0" presId="urn:microsoft.com/office/officeart/2005/8/layout/list1"/>
    <dgm:cxn modelId="{8C2C27F1-1E26-4A4E-8A05-12A2BC10CD30}" type="presParOf" srcId="{2CAAF94D-835C-444A-8BBB-689C0B107795}" destId="{5239940E-E4E7-4EBE-B1C6-A8311FDF8EE0}" srcOrd="1" destOrd="0" presId="urn:microsoft.com/office/officeart/2005/8/layout/list1"/>
    <dgm:cxn modelId="{952D5DFF-B11F-4B19-8A49-90DD5878D432}" type="presParOf" srcId="{6A564723-6956-43BA-A1E5-6CBC85DFC144}" destId="{1CD6DB87-934C-4FC3-922D-544395C0A231}" srcOrd="17" destOrd="0" presId="urn:microsoft.com/office/officeart/2005/8/layout/list1"/>
    <dgm:cxn modelId="{21AC43BC-63FE-4889-80E7-25B9B124F5C4}" type="presParOf" srcId="{6A564723-6956-43BA-A1E5-6CBC85DFC144}" destId="{7A7791D7-AC87-4711-963C-AECBC05AC651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ACFA830-5668-4AF1-9B58-83908D60C84D}" type="doc">
      <dgm:prSet loTypeId="urn:microsoft.com/office/officeart/2005/8/layout/orgChart1" loCatId="hierarchy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fr-FR"/>
        </a:p>
      </dgm:t>
    </dgm:pt>
    <dgm:pt modelId="{D92E6B4F-0588-4BDC-A615-2F033E3AF8DD}">
      <dgm:prSet phldrT="[Texte]" custT="1"/>
      <dgm:spPr/>
      <dgm:t>
        <a:bodyPr/>
        <a:lstStyle/>
        <a:p>
          <a:r>
            <a:rPr lang="fr-FR" sz="2400" dirty="0"/>
            <a:t>Serveur</a:t>
          </a:r>
        </a:p>
      </dgm:t>
    </dgm:pt>
    <dgm:pt modelId="{96210769-ECC8-46A9-A3F4-31A4CAE39AD6}" type="parTrans" cxnId="{DF2FEF71-9DFE-4945-82EE-43947C2D6F1A}">
      <dgm:prSet/>
      <dgm:spPr/>
      <dgm:t>
        <a:bodyPr/>
        <a:lstStyle/>
        <a:p>
          <a:endParaRPr lang="fr-FR" sz="1100"/>
        </a:p>
      </dgm:t>
    </dgm:pt>
    <dgm:pt modelId="{C965A027-EE0F-4006-AD76-145D0D950172}" type="sibTrans" cxnId="{DF2FEF71-9DFE-4945-82EE-43947C2D6F1A}">
      <dgm:prSet/>
      <dgm:spPr/>
      <dgm:t>
        <a:bodyPr/>
        <a:lstStyle/>
        <a:p>
          <a:endParaRPr lang="fr-FR" sz="1100"/>
        </a:p>
      </dgm:t>
    </dgm:pt>
    <dgm:pt modelId="{8D0F84F7-FDBA-4E64-B24D-6714E1029609}">
      <dgm:prSet phldrT="[Texte]" custT="1"/>
      <dgm:spPr/>
      <dgm:t>
        <a:bodyPr/>
        <a:lstStyle/>
        <a:p>
          <a:r>
            <a:rPr lang="fr-FR" sz="2400" dirty="0"/>
            <a:t>Répartiteur de musiques</a:t>
          </a:r>
        </a:p>
      </dgm:t>
    </dgm:pt>
    <dgm:pt modelId="{AEE91B99-0DF2-4C79-8A02-156B9ABECC4B}" type="parTrans" cxnId="{D479A8D2-FEA9-4744-8F3D-4DF1836777B0}">
      <dgm:prSet/>
      <dgm:spPr/>
      <dgm:t>
        <a:bodyPr/>
        <a:lstStyle/>
        <a:p>
          <a:endParaRPr lang="fr-FR" sz="1100"/>
        </a:p>
      </dgm:t>
    </dgm:pt>
    <dgm:pt modelId="{7F5D3663-FBC4-4926-853E-7FAB208EA392}" type="sibTrans" cxnId="{D479A8D2-FEA9-4744-8F3D-4DF1836777B0}">
      <dgm:prSet/>
      <dgm:spPr/>
      <dgm:t>
        <a:bodyPr/>
        <a:lstStyle/>
        <a:p>
          <a:endParaRPr lang="fr-FR" sz="1100"/>
        </a:p>
      </dgm:t>
    </dgm:pt>
    <dgm:pt modelId="{1177476D-0193-40A6-A359-F8B7CD5AC562}">
      <dgm:prSet phldrT="[Texte]" custT="1"/>
      <dgm:spPr/>
      <dgm:t>
        <a:bodyPr/>
        <a:lstStyle/>
        <a:p>
          <a:r>
            <a:rPr lang="fr-FR" sz="2400" dirty="0"/>
            <a:t>Répartiteur d’utilisateurs</a:t>
          </a:r>
        </a:p>
      </dgm:t>
    </dgm:pt>
    <dgm:pt modelId="{661BA25B-7F01-44F7-A822-91EEA8A7F11A}" type="parTrans" cxnId="{98418CF8-70F6-490A-BA1B-DE089DEDE3A7}">
      <dgm:prSet/>
      <dgm:spPr/>
      <dgm:t>
        <a:bodyPr/>
        <a:lstStyle/>
        <a:p>
          <a:endParaRPr lang="fr-FR" sz="1100"/>
        </a:p>
      </dgm:t>
    </dgm:pt>
    <dgm:pt modelId="{F2668005-1610-4443-95E2-8B085BFFFFCF}" type="sibTrans" cxnId="{98418CF8-70F6-490A-BA1B-DE089DEDE3A7}">
      <dgm:prSet/>
      <dgm:spPr/>
      <dgm:t>
        <a:bodyPr/>
        <a:lstStyle/>
        <a:p>
          <a:endParaRPr lang="fr-FR" sz="1100"/>
        </a:p>
      </dgm:t>
    </dgm:pt>
    <dgm:pt modelId="{757C223D-000F-439B-8909-8EA318AC19F2}">
      <dgm:prSet phldrT="[Texte]" custT="1"/>
      <dgm:spPr/>
      <dgm:t>
        <a:bodyPr/>
        <a:lstStyle/>
        <a:p>
          <a:r>
            <a:rPr lang="fr-FR" sz="2400" dirty="0"/>
            <a:t>Répartiteur de statistiques</a:t>
          </a:r>
        </a:p>
      </dgm:t>
    </dgm:pt>
    <dgm:pt modelId="{C483D26B-54B7-4DC0-9B8B-F7D9D70679CA}" type="parTrans" cxnId="{1A87DA98-69C5-4289-B82B-C1115AD6605E}">
      <dgm:prSet/>
      <dgm:spPr/>
      <dgm:t>
        <a:bodyPr/>
        <a:lstStyle/>
        <a:p>
          <a:endParaRPr lang="fr-FR" sz="1100"/>
        </a:p>
      </dgm:t>
    </dgm:pt>
    <dgm:pt modelId="{76D30C48-3A18-4E10-B616-890E60D05F6C}" type="sibTrans" cxnId="{1A87DA98-69C5-4289-B82B-C1115AD6605E}">
      <dgm:prSet/>
      <dgm:spPr/>
      <dgm:t>
        <a:bodyPr/>
        <a:lstStyle/>
        <a:p>
          <a:endParaRPr lang="fr-FR" sz="1100"/>
        </a:p>
      </dgm:t>
    </dgm:pt>
    <dgm:pt modelId="{7D4026BE-A879-426A-B62A-FEF1C7897BEC}">
      <dgm:prSet phldrT="[Texte]" custT="1"/>
      <dgm:spPr/>
      <dgm:t>
        <a:bodyPr/>
        <a:lstStyle/>
        <a:p>
          <a:r>
            <a:rPr lang="fr-FR" sz="2400" dirty="0"/>
            <a:t>Gestionnaire de musiques</a:t>
          </a:r>
        </a:p>
      </dgm:t>
    </dgm:pt>
    <dgm:pt modelId="{CE2E0C3C-F163-4481-AD1F-FE6A4A66FB70}" type="parTrans" cxnId="{03824123-7502-4495-ADFE-99942FE6C4D9}">
      <dgm:prSet/>
      <dgm:spPr/>
      <dgm:t>
        <a:bodyPr/>
        <a:lstStyle/>
        <a:p>
          <a:endParaRPr lang="fr-FR"/>
        </a:p>
      </dgm:t>
    </dgm:pt>
    <dgm:pt modelId="{18EEDB25-2366-4D9E-9E26-741131B05366}" type="sibTrans" cxnId="{03824123-7502-4495-ADFE-99942FE6C4D9}">
      <dgm:prSet/>
      <dgm:spPr/>
      <dgm:t>
        <a:bodyPr/>
        <a:lstStyle/>
        <a:p>
          <a:endParaRPr lang="fr-FR"/>
        </a:p>
      </dgm:t>
    </dgm:pt>
    <dgm:pt modelId="{896ABE7C-E526-4042-9A99-C7CDE4207A66}">
      <dgm:prSet phldrT="[Texte]" custT="1"/>
      <dgm:spPr/>
      <dgm:t>
        <a:bodyPr/>
        <a:lstStyle/>
        <a:p>
          <a:r>
            <a:rPr lang="fr-FR" sz="2400" dirty="0"/>
            <a:t>Gestionnaire d’utilisateurs</a:t>
          </a:r>
        </a:p>
      </dgm:t>
    </dgm:pt>
    <dgm:pt modelId="{A4AED498-3D97-4BFB-991A-28E2EB78B4AC}" type="parTrans" cxnId="{B4E2CB31-87B6-4C2B-9E97-546A6D87987C}">
      <dgm:prSet/>
      <dgm:spPr/>
      <dgm:t>
        <a:bodyPr/>
        <a:lstStyle/>
        <a:p>
          <a:endParaRPr lang="fr-FR"/>
        </a:p>
      </dgm:t>
    </dgm:pt>
    <dgm:pt modelId="{A0C1DC5C-2140-4B58-AA2F-16E6C68E7548}" type="sibTrans" cxnId="{B4E2CB31-87B6-4C2B-9E97-546A6D87987C}">
      <dgm:prSet/>
      <dgm:spPr/>
      <dgm:t>
        <a:bodyPr/>
        <a:lstStyle/>
        <a:p>
          <a:endParaRPr lang="fr-FR"/>
        </a:p>
      </dgm:t>
    </dgm:pt>
    <dgm:pt modelId="{A771926B-092D-43F3-8353-C90CA3B74678}">
      <dgm:prSet phldrT="[Texte]" custT="1"/>
      <dgm:spPr/>
      <dgm:t>
        <a:bodyPr/>
        <a:lstStyle/>
        <a:p>
          <a:r>
            <a:rPr lang="fr-FR" sz="2400" dirty="0"/>
            <a:t>Gestionnaire de statistiques</a:t>
          </a:r>
        </a:p>
      </dgm:t>
    </dgm:pt>
    <dgm:pt modelId="{23B8176F-D6C0-4FD3-8FB9-574B9D3CE08C}" type="parTrans" cxnId="{713E8041-6733-430F-822F-E51C008089FC}">
      <dgm:prSet/>
      <dgm:spPr/>
      <dgm:t>
        <a:bodyPr/>
        <a:lstStyle/>
        <a:p>
          <a:endParaRPr lang="fr-FR"/>
        </a:p>
      </dgm:t>
    </dgm:pt>
    <dgm:pt modelId="{B1AE2E33-251F-4A9D-B0DF-20E95F2426C6}" type="sibTrans" cxnId="{713E8041-6733-430F-822F-E51C008089FC}">
      <dgm:prSet/>
      <dgm:spPr/>
      <dgm:t>
        <a:bodyPr/>
        <a:lstStyle/>
        <a:p>
          <a:endParaRPr lang="fr-FR"/>
        </a:p>
      </dgm:t>
    </dgm:pt>
    <dgm:pt modelId="{4A2BA3E5-D194-45AE-93A0-FD67B193FEBE}" type="pres">
      <dgm:prSet presAssocID="{BACFA830-5668-4AF1-9B58-83908D60C84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5BCF813-ABDA-4432-BAE0-045B58F13D50}" type="pres">
      <dgm:prSet presAssocID="{D92E6B4F-0588-4BDC-A615-2F033E3AF8DD}" presName="hierRoot1" presStyleCnt="0">
        <dgm:presLayoutVars>
          <dgm:hierBranch val="init"/>
        </dgm:presLayoutVars>
      </dgm:prSet>
      <dgm:spPr/>
    </dgm:pt>
    <dgm:pt modelId="{445DE09C-00D2-4FDB-9995-B61DFB50AC49}" type="pres">
      <dgm:prSet presAssocID="{D92E6B4F-0588-4BDC-A615-2F033E3AF8DD}" presName="rootComposite1" presStyleCnt="0"/>
      <dgm:spPr/>
    </dgm:pt>
    <dgm:pt modelId="{1229FDBB-5EAE-4A40-9065-AF93130E9944}" type="pres">
      <dgm:prSet presAssocID="{D92E6B4F-0588-4BDC-A615-2F033E3AF8DD}" presName="rootText1" presStyleLbl="node0" presStyleIdx="0" presStyleCnt="1">
        <dgm:presLayoutVars>
          <dgm:chPref val="3"/>
        </dgm:presLayoutVars>
      </dgm:prSet>
      <dgm:spPr/>
    </dgm:pt>
    <dgm:pt modelId="{9EC5B1D5-FA85-441C-87DF-15AB9688D5A2}" type="pres">
      <dgm:prSet presAssocID="{D92E6B4F-0588-4BDC-A615-2F033E3AF8DD}" presName="rootConnector1" presStyleLbl="node1" presStyleIdx="0" presStyleCnt="0"/>
      <dgm:spPr/>
    </dgm:pt>
    <dgm:pt modelId="{FBE6D69D-C19E-4184-B5DD-D2F239C8BA14}" type="pres">
      <dgm:prSet presAssocID="{D92E6B4F-0588-4BDC-A615-2F033E3AF8DD}" presName="hierChild2" presStyleCnt="0"/>
      <dgm:spPr/>
    </dgm:pt>
    <dgm:pt modelId="{E9CCC51C-A7F5-4EEE-B07C-6EE4AA57B75E}" type="pres">
      <dgm:prSet presAssocID="{AEE91B99-0DF2-4C79-8A02-156B9ABECC4B}" presName="Name37" presStyleLbl="parChTrans1D2" presStyleIdx="0" presStyleCnt="3"/>
      <dgm:spPr/>
    </dgm:pt>
    <dgm:pt modelId="{099217CB-3030-459B-9FB1-8705A9E9522F}" type="pres">
      <dgm:prSet presAssocID="{8D0F84F7-FDBA-4E64-B24D-6714E1029609}" presName="hierRoot2" presStyleCnt="0">
        <dgm:presLayoutVars>
          <dgm:hierBranch val="init"/>
        </dgm:presLayoutVars>
      </dgm:prSet>
      <dgm:spPr/>
    </dgm:pt>
    <dgm:pt modelId="{0D4F5B6C-F06B-484D-8473-5C2CD2DF66E3}" type="pres">
      <dgm:prSet presAssocID="{8D0F84F7-FDBA-4E64-B24D-6714E1029609}" presName="rootComposite" presStyleCnt="0"/>
      <dgm:spPr/>
    </dgm:pt>
    <dgm:pt modelId="{67F39F90-C619-4EA1-ADBE-08989C8F2920}" type="pres">
      <dgm:prSet presAssocID="{8D0F84F7-FDBA-4E64-B24D-6714E1029609}" presName="rootText" presStyleLbl="node2" presStyleIdx="0" presStyleCnt="3">
        <dgm:presLayoutVars>
          <dgm:chPref val="3"/>
        </dgm:presLayoutVars>
      </dgm:prSet>
      <dgm:spPr/>
    </dgm:pt>
    <dgm:pt modelId="{E32FD1CF-32B1-4DEA-AFF6-47FF3CEEFA49}" type="pres">
      <dgm:prSet presAssocID="{8D0F84F7-FDBA-4E64-B24D-6714E1029609}" presName="rootConnector" presStyleLbl="node2" presStyleIdx="0" presStyleCnt="3"/>
      <dgm:spPr/>
    </dgm:pt>
    <dgm:pt modelId="{30420C56-41F7-4C50-88FE-B988665F1906}" type="pres">
      <dgm:prSet presAssocID="{8D0F84F7-FDBA-4E64-B24D-6714E1029609}" presName="hierChild4" presStyleCnt="0"/>
      <dgm:spPr/>
    </dgm:pt>
    <dgm:pt modelId="{C31C9FB0-DCEB-4EF1-9806-634DF7DFC0C3}" type="pres">
      <dgm:prSet presAssocID="{CE2E0C3C-F163-4481-AD1F-FE6A4A66FB70}" presName="Name37" presStyleLbl="parChTrans1D3" presStyleIdx="0" presStyleCnt="3"/>
      <dgm:spPr/>
    </dgm:pt>
    <dgm:pt modelId="{F62B8B51-E19A-42C3-9C1B-820CFCA82685}" type="pres">
      <dgm:prSet presAssocID="{7D4026BE-A879-426A-B62A-FEF1C7897BEC}" presName="hierRoot2" presStyleCnt="0">
        <dgm:presLayoutVars>
          <dgm:hierBranch val="init"/>
        </dgm:presLayoutVars>
      </dgm:prSet>
      <dgm:spPr/>
    </dgm:pt>
    <dgm:pt modelId="{AC8A3C71-3D7E-4113-98C4-F723D0A188DA}" type="pres">
      <dgm:prSet presAssocID="{7D4026BE-A879-426A-B62A-FEF1C7897BEC}" presName="rootComposite" presStyleCnt="0"/>
      <dgm:spPr/>
    </dgm:pt>
    <dgm:pt modelId="{C4D39522-F5AF-4EB5-B1B0-0359099E35CE}" type="pres">
      <dgm:prSet presAssocID="{7D4026BE-A879-426A-B62A-FEF1C7897BEC}" presName="rootText" presStyleLbl="node3" presStyleIdx="0" presStyleCnt="3">
        <dgm:presLayoutVars>
          <dgm:chPref val="3"/>
        </dgm:presLayoutVars>
      </dgm:prSet>
      <dgm:spPr/>
    </dgm:pt>
    <dgm:pt modelId="{FD12BF4E-3A9C-4C1B-A664-BB0E4C5B7C57}" type="pres">
      <dgm:prSet presAssocID="{7D4026BE-A879-426A-B62A-FEF1C7897BEC}" presName="rootConnector" presStyleLbl="node3" presStyleIdx="0" presStyleCnt="3"/>
      <dgm:spPr/>
    </dgm:pt>
    <dgm:pt modelId="{B17E2431-A3DD-471E-B808-A49929363B51}" type="pres">
      <dgm:prSet presAssocID="{7D4026BE-A879-426A-B62A-FEF1C7897BEC}" presName="hierChild4" presStyleCnt="0"/>
      <dgm:spPr/>
    </dgm:pt>
    <dgm:pt modelId="{16CFEE9B-2941-40E3-A27F-05A725A64A5E}" type="pres">
      <dgm:prSet presAssocID="{7D4026BE-A879-426A-B62A-FEF1C7897BEC}" presName="hierChild5" presStyleCnt="0"/>
      <dgm:spPr/>
    </dgm:pt>
    <dgm:pt modelId="{FAC2324A-EB7A-4936-A105-9CEB0E293BE5}" type="pres">
      <dgm:prSet presAssocID="{8D0F84F7-FDBA-4E64-B24D-6714E1029609}" presName="hierChild5" presStyleCnt="0"/>
      <dgm:spPr/>
    </dgm:pt>
    <dgm:pt modelId="{CC8F2830-1970-463F-90BA-15B88AC68958}" type="pres">
      <dgm:prSet presAssocID="{661BA25B-7F01-44F7-A822-91EEA8A7F11A}" presName="Name37" presStyleLbl="parChTrans1D2" presStyleIdx="1" presStyleCnt="3"/>
      <dgm:spPr/>
    </dgm:pt>
    <dgm:pt modelId="{5CF26927-5F53-4DF5-A143-5E975268EF60}" type="pres">
      <dgm:prSet presAssocID="{1177476D-0193-40A6-A359-F8B7CD5AC562}" presName="hierRoot2" presStyleCnt="0">
        <dgm:presLayoutVars>
          <dgm:hierBranch val="init"/>
        </dgm:presLayoutVars>
      </dgm:prSet>
      <dgm:spPr/>
    </dgm:pt>
    <dgm:pt modelId="{CB9F556B-A71F-438D-9C42-7C6F8F7629CF}" type="pres">
      <dgm:prSet presAssocID="{1177476D-0193-40A6-A359-F8B7CD5AC562}" presName="rootComposite" presStyleCnt="0"/>
      <dgm:spPr/>
    </dgm:pt>
    <dgm:pt modelId="{BC92C44B-F024-43BD-AFDC-8B5F7931E573}" type="pres">
      <dgm:prSet presAssocID="{1177476D-0193-40A6-A359-F8B7CD5AC562}" presName="rootText" presStyleLbl="node2" presStyleIdx="1" presStyleCnt="3">
        <dgm:presLayoutVars>
          <dgm:chPref val="3"/>
        </dgm:presLayoutVars>
      </dgm:prSet>
      <dgm:spPr/>
    </dgm:pt>
    <dgm:pt modelId="{3B2FDD52-8E00-4F62-A5D9-0E0539D46497}" type="pres">
      <dgm:prSet presAssocID="{1177476D-0193-40A6-A359-F8B7CD5AC562}" presName="rootConnector" presStyleLbl="node2" presStyleIdx="1" presStyleCnt="3"/>
      <dgm:spPr/>
    </dgm:pt>
    <dgm:pt modelId="{F8286B3C-8F86-4E76-BC07-C39B58C9C142}" type="pres">
      <dgm:prSet presAssocID="{1177476D-0193-40A6-A359-F8B7CD5AC562}" presName="hierChild4" presStyleCnt="0"/>
      <dgm:spPr/>
    </dgm:pt>
    <dgm:pt modelId="{E73EE3A2-DCAB-4087-BE28-FFA01BA06F93}" type="pres">
      <dgm:prSet presAssocID="{A4AED498-3D97-4BFB-991A-28E2EB78B4AC}" presName="Name37" presStyleLbl="parChTrans1D3" presStyleIdx="1" presStyleCnt="3"/>
      <dgm:spPr/>
    </dgm:pt>
    <dgm:pt modelId="{9AE17A74-B9EC-48D6-9773-7F93A2F55FAC}" type="pres">
      <dgm:prSet presAssocID="{896ABE7C-E526-4042-9A99-C7CDE4207A66}" presName="hierRoot2" presStyleCnt="0">
        <dgm:presLayoutVars>
          <dgm:hierBranch val="init"/>
        </dgm:presLayoutVars>
      </dgm:prSet>
      <dgm:spPr/>
    </dgm:pt>
    <dgm:pt modelId="{6F3595A9-5CDA-427F-B0F2-9DBB4350CEB8}" type="pres">
      <dgm:prSet presAssocID="{896ABE7C-E526-4042-9A99-C7CDE4207A66}" presName="rootComposite" presStyleCnt="0"/>
      <dgm:spPr/>
    </dgm:pt>
    <dgm:pt modelId="{6D08494D-14CA-4F5A-A6F7-1D1408DBBDB7}" type="pres">
      <dgm:prSet presAssocID="{896ABE7C-E526-4042-9A99-C7CDE4207A66}" presName="rootText" presStyleLbl="node3" presStyleIdx="1" presStyleCnt="3">
        <dgm:presLayoutVars>
          <dgm:chPref val="3"/>
        </dgm:presLayoutVars>
      </dgm:prSet>
      <dgm:spPr/>
    </dgm:pt>
    <dgm:pt modelId="{097B4EB3-0C9C-44AA-9526-2B1E726F5113}" type="pres">
      <dgm:prSet presAssocID="{896ABE7C-E526-4042-9A99-C7CDE4207A66}" presName="rootConnector" presStyleLbl="node3" presStyleIdx="1" presStyleCnt="3"/>
      <dgm:spPr/>
    </dgm:pt>
    <dgm:pt modelId="{B30D1526-7B67-461F-AB1A-C423289D5AB9}" type="pres">
      <dgm:prSet presAssocID="{896ABE7C-E526-4042-9A99-C7CDE4207A66}" presName="hierChild4" presStyleCnt="0"/>
      <dgm:spPr/>
    </dgm:pt>
    <dgm:pt modelId="{E2483AD3-591A-437A-AFE5-3935437157CA}" type="pres">
      <dgm:prSet presAssocID="{896ABE7C-E526-4042-9A99-C7CDE4207A66}" presName="hierChild5" presStyleCnt="0"/>
      <dgm:spPr/>
    </dgm:pt>
    <dgm:pt modelId="{8B76A3A6-56CA-4591-B980-AC8227558678}" type="pres">
      <dgm:prSet presAssocID="{1177476D-0193-40A6-A359-F8B7CD5AC562}" presName="hierChild5" presStyleCnt="0"/>
      <dgm:spPr/>
    </dgm:pt>
    <dgm:pt modelId="{2AFB4B23-DAC3-4A3D-BB56-85909F9234DA}" type="pres">
      <dgm:prSet presAssocID="{C483D26B-54B7-4DC0-9B8B-F7D9D70679CA}" presName="Name37" presStyleLbl="parChTrans1D2" presStyleIdx="2" presStyleCnt="3"/>
      <dgm:spPr/>
    </dgm:pt>
    <dgm:pt modelId="{BC0651B6-E752-4BE7-8291-A4C53B56857E}" type="pres">
      <dgm:prSet presAssocID="{757C223D-000F-439B-8909-8EA318AC19F2}" presName="hierRoot2" presStyleCnt="0">
        <dgm:presLayoutVars>
          <dgm:hierBranch val="init"/>
        </dgm:presLayoutVars>
      </dgm:prSet>
      <dgm:spPr/>
    </dgm:pt>
    <dgm:pt modelId="{24D54DC8-0224-48A0-A21F-22A4E5D585B8}" type="pres">
      <dgm:prSet presAssocID="{757C223D-000F-439B-8909-8EA318AC19F2}" presName="rootComposite" presStyleCnt="0"/>
      <dgm:spPr/>
    </dgm:pt>
    <dgm:pt modelId="{FE1501E6-7E58-4076-B6C8-2BC36CE96E0F}" type="pres">
      <dgm:prSet presAssocID="{757C223D-000F-439B-8909-8EA318AC19F2}" presName="rootText" presStyleLbl="node2" presStyleIdx="2" presStyleCnt="3">
        <dgm:presLayoutVars>
          <dgm:chPref val="3"/>
        </dgm:presLayoutVars>
      </dgm:prSet>
      <dgm:spPr/>
    </dgm:pt>
    <dgm:pt modelId="{D355F696-2DC9-46AF-B5D0-B5A187DAA93B}" type="pres">
      <dgm:prSet presAssocID="{757C223D-000F-439B-8909-8EA318AC19F2}" presName="rootConnector" presStyleLbl="node2" presStyleIdx="2" presStyleCnt="3"/>
      <dgm:spPr/>
    </dgm:pt>
    <dgm:pt modelId="{16CAE442-A926-47AB-8E99-6D7806AEEFA4}" type="pres">
      <dgm:prSet presAssocID="{757C223D-000F-439B-8909-8EA318AC19F2}" presName="hierChild4" presStyleCnt="0"/>
      <dgm:spPr/>
    </dgm:pt>
    <dgm:pt modelId="{BB91D709-9491-4DF0-B9B6-C73CBF143327}" type="pres">
      <dgm:prSet presAssocID="{23B8176F-D6C0-4FD3-8FB9-574B9D3CE08C}" presName="Name37" presStyleLbl="parChTrans1D3" presStyleIdx="2" presStyleCnt="3"/>
      <dgm:spPr/>
    </dgm:pt>
    <dgm:pt modelId="{61B32411-E16E-4207-BA1E-D2DE56785BCF}" type="pres">
      <dgm:prSet presAssocID="{A771926B-092D-43F3-8353-C90CA3B74678}" presName="hierRoot2" presStyleCnt="0">
        <dgm:presLayoutVars>
          <dgm:hierBranch val="init"/>
        </dgm:presLayoutVars>
      </dgm:prSet>
      <dgm:spPr/>
    </dgm:pt>
    <dgm:pt modelId="{6440515C-49EB-4354-860C-1DB04BAE4FF7}" type="pres">
      <dgm:prSet presAssocID="{A771926B-092D-43F3-8353-C90CA3B74678}" presName="rootComposite" presStyleCnt="0"/>
      <dgm:spPr/>
    </dgm:pt>
    <dgm:pt modelId="{43354E2D-2216-4D4A-9FCE-4A5DCE48C96B}" type="pres">
      <dgm:prSet presAssocID="{A771926B-092D-43F3-8353-C90CA3B74678}" presName="rootText" presStyleLbl="node3" presStyleIdx="2" presStyleCnt="3">
        <dgm:presLayoutVars>
          <dgm:chPref val="3"/>
        </dgm:presLayoutVars>
      </dgm:prSet>
      <dgm:spPr/>
    </dgm:pt>
    <dgm:pt modelId="{8821B10F-BBB3-4473-9E74-13C655FD5B0B}" type="pres">
      <dgm:prSet presAssocID="{A771926B-092D-43F3-8353-C90CA3B74678}" presName="rootConnector" presStyleLbl="node3" presStyleIdx="2" presStyleCnt="3"/>
      <dgm:spPr/>
    </dgm:pt>
    <dgm:pt modelId="{633DB67E-17C3-4739-BF42-A913CB214E6F}" type="pres">
      <dgm:prSet presAssocID="{A771926B-092D-43F3-8353-C90CA3B74678}" presName="hierChild4" presStyleCnt="0"/>
      <dgm:spPr/>
    </dgm:pt>
    <dgm:pt modelId="{D9D57118-5DF6-41EB-8EBA-D11960CCEF93}" type="pres">
      <dgm:prSet presAssocID="{A771926B-092D-43F3-8353-C90CA3B74678}" presName="hierChild5" presStyleCnt="0"/>
      <dgm:spPr/>
    </dgm:pt>
    <dgm:pt modelId="{11529919-1E01-4971-820B-015DA41991BE}" type="pres">
      <dgm:prSet presAssocID="{757C223D-000F-439B-8909-8EA318AC19F2}" presName="hierChild5" presStyleCnt="0"/>
      <dgm:spPr/>
    </dgm:pt>
    <dgm:pt modelId="{EAD57BB9-19C5-45A0-806E-DD4FF09BDA52}" type="pres">
      <dgm:prSet presAssocID="{D92E6B4F-0588-4BDC-A615-2F033E3AF8DD}" presName="hierChild3" presStyleCnt="0"/>
      <dgm:spPr/>
    </dgm:pt>
  </dgm:ptLst>
  <dgm:cxnLst>
    <dgm:cxn modelId="{0362B904-3D24-47FE-911E-25D8EC8EAF4F}" type="presOf" srcId="{CE2E0C3C-F163-4481-AD1F-FE6A4A66FB70}" destId="{C31C9FB0-DCEB-4EF1-9806-634DF7DFC0C3}" srcOrd="0" destOrd="0" presId="urn:microsoft.com/office/officeart/2005/8/layout/orgChart1"/>
    <dgm:cxn modelId="{31138314-0D22-45B2-8A38-4CE080AE3578}" type="presOf" srcId="{8D0F84F7-FDBA-4E64-B24D-6714E1029609}" destId="{67F39F90-C619-4EA1-ADBE-08989C8F2920}" srcOrd="0" destOrd="0" presId="urn:microsoft.com/office/officeart/2005/8/layout/orgChart1"/>
    <dgm:cxn modelId="{4059F919-A461-49D4-BF1D-8F9D3061947A}" type="presOf" srcId="{D92E6B4F-0588-4BDC-A615-2F033E3AF8DD}" destId="{9EC5B1D5-FA85-441C-87DF-15AB9688D5A2}" srcOrd="1" destOrd="0" presId="urn:microsoft.com/office/officeart/2005/8/layout/orgChart1"/>
    <dgm:cxn modelId="{03824123-7502-4495-ADFE-99942FE6C4D9}" srcId="{8D0F84F7-FDBA-4E64-B24D-6714E1029609}" destId="{7D4026BE-A879-426A-B62A-FEF1C7897BEC}" srcOrd="0" destOrd="0" parTransId="{CE2E0C3C-F163-4481-AD1F-FE6A4A66FB70}" sibTransId="{18EEDB25-2366-4D9E-9E26-741131B05366}"/>
    <dgm:cxn modelId="{B4E2CB31-87B6-4C2B-9E97-546A6D87987C}" srcId="{1177476D-0193-40A6-A359-F8B7CD5AC562}" destId="{896ABE7C-E526-4042-9A99-C7CDE4207A66}" srcOrd="0" destOrd="0" parTransId="{A4AED498-3D97-4BFB-991A-28E2EB78B4AC}" sibTransId="{A0C1DC5C-2140-4B58-AA2F-16E6C68E7548}"/>
    <dgm:cxn modelId="{CD2BEC35-D93E-4C57-9FCD-84FB304A3697}" type="presOf" srcId="{757C223D-000F-439B-8909-8EA318AC19F2}" destId="{D355F696-2DC9-46AF-B5D0-B5A187DAA93B}" srcOrd="1" destOrd="0" presId="urn:microsoft.com/office/officeart/2005/8/layout/orgChart1"/>
    <dgm:cxn modelId="{9AA42F39-4F69-4B4D-BFC8-9ED3DA1F790D}" type="presOf" srcId="{C483D26B-54B7-4DC0-9B8B-F7D9D70679CA}" destId="{2AFB4B23-DAC3-4A3D-BB56-85909F9234DA}" srcOrd="0" destOrd="0" presId="urn:microsoft.com/office/officeart/2005/8/layout/orgChart1"/>
    <dgm:cxn modelId="{F470F85B-D17E-4C31-9CF4-CE7204032CAC}" type="presOf" srcId="{8D0F84F7-FDBA-4E64-B24D-6714E1029609}" destId="{E32FD1CF-32B1-4DEA-AFF6-47FF3CEEFA49}" srcOrd="1" destOrd="0" presId="urn:microsoft.com/office/officeart/2005/8/layout/orgChart1"/>
    <dgm:cxn modelId="{713E8041-6733-430F-822F-E51C008089FC}" srcId="{757C223D-000F-439B-8909-8EA318AC19F2}" destId="{A771926B-092D-43F3-8353-C90CA3B74678}" srcOrd="0" destOrd="0" parTransId="{23B8176F-D6C0-4FD3-8FB9-574B9D3CE08C}" sibTransId="{B1AE2E33-251F-4A9D-B0DF-20E95F2426C6}"/>
    <dgm:cxn modelId="{600A7563-7728-4E42-8A26-55BC194033FD}" type="presOf" srcId="{A771926B-092D-43F3-8353-C90CA3B74678}" destId="{8821B10F-BBB3-4473-9E74-13C655FD5B0B}" srcOrd="1" destOrd="0" presId="urn:microsoft.com/office/officeart/2005/8/layout/orgChart1"/>
    <dgm:cxn modelId="{789C924E-33F8-4EEB-8EB4-47DDA3EB85BD}" type="presOf" srcId="{896ABE7C-E526-4042-9A99-C7CDE4207A66}" destId="{6D08494D-14CA-4F5A-A6F7-1D1408DBBDB7}" srcOrd="0" destOrd="0" presId="urn:microsoft.com/office/officeart/2005/8/layout/orgChart1"/>
    <dgm:cxn modelId="{44080F71-680B-4E3A-AA53-EE0C4703954A}" type="presOf" srcId="{7D4026BE-A879-426A-B62A-FEF1C7897BEC}" destId="{C4D39522-F5AF-4EB5-B1B0-0359099E35CE}" srcOrd="0" destOrd="0" presId="urn:microsoft.com/office/officeart/2005/8/layout/orgChart1"/>
    <dgm:cxn modelId="{DF2FEF71-9DFE-4945-82EE-43947C2D6F1A}" srcId="{BACFA830-5668-4AF1-9B58-83908D60C84D}" destId="{D92E6B4F-0588-4BDC-A615-2F033E3AF8DD}" srcOrd="0" destOrd="0" parTransId="{96210769-ECC8-46A9-A3F4-31A4CAE39AD6}" sibTransId="{C965A027-EE0F-4006-AD76-145D0D950172}"/>
    <dgm:cxn modelId="{1D03B877-AF3C-4997-B410-8D5A7F685723}" type="presOf" srcId="{D92E6B4F-0588-4BDC-A615-2F033E3AF8DD}" destId="{1229FDBB-5EAE-4A40-9065-AF93130E9944}" srcOrd="0" destOrd="0" presId="urn:microsoft.com/office/officeart/2005/8/layout/orgChart1"/>
    <dgm:cxn modelId="{60B5FE8F-EE01-4927-8621-81D9B5956EAB}" type="presOf" srcId="{1177476D-0193-40A6-A359-F8B7CD5AC562}" destId="{3B2FDD52-8E00-4F62-A5D9-0E0539D46497}" srcOrd="1" destOrd="0" presId="urn:microsoft.com/office/officeart/2005/8/layout/orgChart1"/>
    <dgm:cxn modelId="{FBD8BD93-ACDC-4E66-9955-49620FBEB6E0}" type="presOf" srcId="{757C223D-000F-439B-8909-8EA318AC19F2}" destId="{FE1501E6-7E58-4076-B6C8-2BC36CE96E0F}" srcOrd="0" destOrd="0" presId="urn:microsoft.com/office/officeart/2005/8/layout/orgChart1"/>
    <dgm:cxn modelId="{1A87DA98-69C5-4289-B82B-C1115AD6605E}" srcId="{D92E6B4F-0588-4BDC-A615-2F033E3AF8DD}" destId="{757C223D-000F-439B-8909-8EA318AC19F2}" srcOrd="2" destOrd="0" parTransId="{C483D26B-54B7-4DC0-9B8B-F7D9D70679CA}" sibTransId="{76D30C48-3A18-4E10-B616-890E60D05F6C}"/>
    <dgm:cxn modelId="{81342DAF-9882-4BFC-B71E-83AB2F099C5A}" type="presOf" srcId="{1177476D-0193-40A6-A359-F8B7CD5AC562}" destId="{BC92C44B-F024-43BD-AFDC-8B5F7931E573}" srcOrd="0" destOrd="0" presId="urn:microsoft.com/office/officeart/2005/8/layout/orgChart1"/>
    <dgm:cxn modelId="{07E475B4-DCCC-48A1-BA49-E4F31AEC0B67}" type="presOf" srcId="{896ABE7C-E526-4042-9A99-C7CDE4207A66}" destId="{097B4EB3-0C9C-44AA-9526-2B1E726F5113}" srcOrd="1" destOrd="0" presId="urn:microsoft.com/office/officeart/2005/8/layout/orgChart1"/>
    <dgm:cxn modelId="{55410EBD-E21E-48E5-9672-27DBCB8CE6AF}" type="presOf" srcId="{23B8176F-D6C0-4FD3-8FB9-574B9D3CE08C}" destId="{BB91D709-9491-4DF0-B9B6-C73CBF143327}" srcOrd="0" destOrd="0" presId="urn:microsoft.com/office/officeart/2005/8/layout/orgChart1"/>
    <dgm:cxn modelId="{9E9C36BE-E88E-4B4D-A024-F1F7E954020C}" type="presOf" srcId="{BACFA830-5668-4AF1-9B58-83908D60C84D}" destId="{4A2BA3E5-D194-45AE-93A0-FD67B193FEBE}" srcOrd="0" destOrd="0" presId="urn:microsoft.com/office/officeart/2005/8/layout/orgChart1"/>
    <dgm:cxn modelId="{1BF5B7C0-9019-45DC-AD53-55C671631040}" type="presOf" srcId="{A4AED498-3D97-4BFB-991A-28E2EB78B4AC}" destId="{E73EE3A2-DCAB-4087-BE28-FFA01BA06F93}" srcOrd="0" destOrd="0" presId="urn:microsoft.com/office/officeart/2005/8/layout/orgChart1"/>
    <dgm:cxn modelId="{D34FECC9-4527-49CC-A355-CEB5118321B4}" type="presOf" srcId="{7D4026BE-A879-426A-B62A-FEF1C7897BEC}" destId="{FD12BF4E-3A9C-4C1B-A664-BB0E4C5B7C57}" srcOrd="1" destOrd="0" presId="urn:microsoft.com/office/officeart/2005/8/layout/orgChart1"/>
    <dgm:cxn modelId="{D479A8D2-FEA9-4744-8F3D-4DF1836777B0}" srcId="{D92E6B4F-0588-4BDC-A615-2F033E3AF8DD}" destId="{8D0F84F7-FDBA-4E64-B24D-6714E1029609}" srcOrd="0" destOrd="0" parTransId="{AEE91B99-0DF2-4C79-8A02-156B9ABECC4B}" sibTransId="{7F5D3663-FBC4-4926-853E-7FAB208EA392}"/>
    <dgm:cxn modelId="{D8C2D3DC-52C8-4AB1-ABB7-D60C09DC9758}" type="presOf" srcId="{A771926B-092D-43F3-8353-C90CA3B74678}" destId="{43354E2D-2216-4D4A-9FCE-4A5DCE48C96B}" srcOrd="0" destOrd="0" presId="urn:microsoft.com/office/officeart/2005/8/layout/orgChart1"/>
    <dgm:cxn modelId="{A7D580F8-0294-47AD-BD43-47028D440F10}" type="presOf" srcId="{AEE91B99-0DF2-4C79-8A02-156B9ABECC4B}" destId="{E9CCC51C-A7F5-4EEE-B07C-6EE4AA57B75E}" srcOrd="0" destOrd="0" presId="urn:microsoft.com/office/officeart/2005/8/layout/orgChart1"/>
    <dgm:cxn modelId="{98418CF8-70F6-490A-BA1B-DE089DEDE3A7}" srcId="{D92E6B4F-0588-4BDC-A615-2F033E3AF8DD}" destId="{1177476D-0193-40A6-A359-F8B7CD5AC562}" srcOrd="1" destOrd="0" parTransId="{661BA25B-7F01-44F7-A822-91EEA8A7F11A}" sibTransId="{F2668005-1610-4443-95E2-8B085BFFFFCF}"/>
    <dgm:cxn modelId="{74BC8BFA-A72D-42FB-8B5D-BB413FEE9BD1}" type="presOf" srcId="{661BA25B-7F01-44F7-A822-91EEA8A7F11A}" destId="{CC8F2830-1970-463F-90BA-15B88AC68958}" srcOrd="0" destOrd="0" presId="urn:microsoft.com/office/officeart/2005/8/layout/orgChart1"/>
    <dgm:cxn modelId="{870C2F35-3A46-45D5-ACE6-6F1555A568FD}" type="presParOf" srcId="{4A2BA3E5-D194-45AE-93A0-FD67B193FEBE}" destId="{F5BCF813-ABDA-4432-BAE0-045B58F13D50}" srcOrd="0" destOrd="0" presId="urn:microsoft.com/office/officeart/2005/8/layout/orgChart1"/>
    <dgm:cxn modelId="{1BA48245-55B3-400B-AFD4-41218F4EED15}" type="presParOf" srcId="{F5BCF813-ABDA-4432-BAE0-045B58F13D50}" destId="{445DE09C-00D2-4FDB-9995-B61DFB50AC49}" srcOrd="0" destOrd="0" presId="urn:microsoft.com/office/officeart/2005/8/layout/orgChart1"/>
    <dgm:cxn modelId="{7717F380-021A-4454-ACDA-F07652B4863A}" type="presParOf" srcId="{445DE09C-00D2-4FDB-9995-B61DFB50AC49}" destId="{1229FDBB-5EAE-4A40-9065-AF93130E9944}" srcOrd="0" destOrd="0" presId="urn:microsoft.com/office/officeart/2005/8/layout/orgChart1"/>
    <dgm:cxn modelId="{510FDE07-ED9B-47A7-AF29-C947F98591DF}" type="presParOf" srcId="{445DE09C-00D2-4FDB-9995-B61DFB50AC49}" destId="{9EC5B1D5-FA85-441C-87DF-15AB9688D5A2}" srcOrd="1" destOrd="0" presId="urn:microsoft.com/office/officeart/2005/8/layout/orgChart1"/>
    <dgm:cxn modelId="{11765699-3AB3-453F-B4B2-09A8D51AB45B}" type="presParOf" srcId="{F5BCF813-ABDA-4432-BAE0-045B58F13D50}" destId="{FBE6D69D-C19E-4184-B5DD-D2F239C8BA14}" srcOrd="1" destOrd="0" presId="urn:microsoft.com/office/officeart/2005/8/layout/orgChart1"/>
    <dgm:cxn modelId="{C5F433E6-1DF0-4F3B-8D87-10779DE19719}" type="presParOf" srcId="{FBE6D69D-C19E-4184-B5DD-D2F239C8BA14}" destId="{E9CCC51C-A7F5-4EEE-B07C-6EE4AA57B75E}" srcOrd="0" destOrd="0" presId="urn:microsoft.com/office/officeart/2005/8/layout/orgChart1"/>
    <dgm:cxn modelId="{A0544381-FE57-4DF0-BCA8-2E21CA5E6B0F}" type="presParOf" srcId="{FBE6D69D-C19E-4184-B5DD-D2F239C8BA14}" destId="{099217CB-3030-459B-9FB1-8705A9E9522F}" srcOrd="1" destOrd="0" presId="urn:microsoft.com/office/officeart/2005/8/layout/orgChart1"/>
    <dgm:cxn modelId="{04FE2645-7117-4BCC-879F-BF35DEDB522E}" type="presParOf" srcId="{099217CB-3030-459B-9FB1-8705A9E9522F}" destId="{0D4F5B6C-F06B-484D-8473-5C2CD2DF66E3}" srcOrd="0" destOrd="0" presId="urn:microsoft.com/office/officeart/2005/8/layout/orgChart1"/>
    <dgm:cxn modelId="{C60B37F7-6F2F-4577-92F3-2000EB725123}" type="presParOf" srcId="{0D4F5B6C-F06B-484D-8473-5C2CD2DF66E3}" destId="{67F39F90-C619-4EA1-ADBE-08989C8F2920}" srcOrd="0" destOrd="0" presId="urn:microsoft.com/office/officeart/2005/8/layout/orgChart1"/>
    <dgm:cxn modelId="{56964972-A43B-4528-987E-568E865C9F68}" type="presParOf" srcId="{0D4F5B6C-F06B-484D-8473-5C2CD2DF66E3}" destId="{E32FD1CF-32B1-4DEA-AFF6-47FF3CEEFA49}" srcOrd="1" destOrd="0" presId="urn:microsoft.com/office/officeart/2005/8/layout/orgChart1"/>
    <dgm:cxn modelId="{CFE260DE-F735-4E82-BCD2-8019A09F2717}" type="presParOf" srcId="{099217CB-3030-459B-9FB1-8705A9E9522F}" destId="{30420C56-41F7-4C50-88FE-B988665F1906}" srcOrd="1" destOrd="0" presId="urn:microsoft.com/office/officeart/2005/8/layout/orgChart1"/>
    <dgm:cxn modelId="{8B984A11-B54B-4BD8-99D0-667A51FC3EC9}" type="presParOf" srcId="{30420C56-41F7-4C50-88FE-B988665F1906}" destId="{C31C9FB0-DCEB-4EF1-9806-634DF7DFC0C3}" srcOrd="0" destOrd="0" presId="urn:microsoft.com/office/officeart/2005/8/layout/orgChart1"/>
    <dgm:cxn modelId="{1044BBF1-14B5-47F1-9388-4CA1FE350D7D}" type="presParOf" srcId="{30420C56-41F7-4C50-88FE-B988665F1906}" destId="{F62B8B51-E19A-42C3-9C1B-820CFCA82685}" srcOrd="1" destOrd="0" presId="urn:microsoft.com/office/officeart/2005/8/layout/orgChart1"/>
    <dgm:cxn modelId="{134E5CF3-A7E5-4F3B-BC44-0C12F909D3B9}" type="presParOf" srcId="{F62B8B51-E19A-42C3-9C1B-820CFCA82685}" destId="{AC8A3C71-3D7E-4113-98C4-F723D0A188DA}" srcOrd="0" destOrd="0" presId="urn:microsoft.com/office/officeart/2005/8/layout/orgChart1"/>
    <dgm:cxn modelId="{D95268CB-B09C-41BC-AC8D-DFE92903C457}" type="presParOf" srcId="{AC8A3C71-3D7E-4113-98C4-F723D0A188DA}" destId="{C4D39522-F5AF-4EB5-B1B0-0359099E35CE}" srcOrd="0" destOrd="0" presId="urn:microsoft.com/office/officeart/2005/8/layout/orgChart1"/>
    <dgm:cxn modelId="{073C9108-7936-4114-B6A8-D66FB25F17FD}" type="presParOf" srcId="{AC8A3C71-3D7E-4113-98C4-F723D0A188DA}" destId="{FD12BF4E-3A9C-4C1B-A664-BB0E4C5B7C57}" srcOrd="1" destOrd="0" presId="urn:microsoft.com/office/officeart/2005/8/layout/orgChart1"/>
    <dgm:cxn modelId="{AE0772E4-DE16-4251-919E-EA8A4AC5C5F9}" type="presParOf" srcId="{F62B8B51-E19A-42C3-9C1B-820CFCA82685}" destId="{B17E2431-A3DD-471E-B808-A49929363B51}" srcOrd="1" destOrd="0" presId="urn:microsoft.com/office/officeart/2005/8/layout/orgChart1"/>
    <dgm:cxn modelId="{1A2868D7-FE4A-4ABD-8411-602B15FBEFFE}" type="presParOf" srcId="{F62B8B51-E19A-42C3-9C1B-820CFCA82685}" destId="{16CFEE9B-2941-40E3-A27F-05A725A64A5E}" srcOrd="2" destOrd="0" presId="urn:microsoft.com/office/officeart/2005/8/layout/orgChart1"/>
    <dgm:cxn modelId="{B9924288-B0D3-48D4-B39B-CDF250FF686E}" type="presParOf" srcId="{099217CB-3030-459B-9FB1-8705A9E9522F}" destId="{FAC2324A-EB7A-4936-A105-9CEB0E293BE5}" srcOrd="2" destOrd="0" presId="urn:microsoft.com/office/officeart/2005/8/layout/orgChart1"/>
    <dgm:cxn modelId="{AC472165-AB6D-4508-A93E-9B003706CC7C}" type="presParOf" srcId="{FBE6D69D-C19E-4184-B5DD-D2F239C8BA14}" destId="{CC8F2830-1970-463F-90BA-15B88AC68958}" srcOrd="2" destOrd="0" presId="urn:microsoft.com/office/officeart/2005/8/layout/orgChart1"/>
    <dgm:cxn modelId="{49AA6A1E-3B23-47F6-B6C9-A0208C9851BC}" type="presParOf" srcId="{FBE6D69D-C19E-4184-B5DD-D2F239C8BA14}" destId="{5CF26927-5F53-4DF5-A143-5E975268EF60}" srcOrd="3" destOrd="0" presId="urn:microsoft.com/office/officeart/2005/8/layout/orgChart1"/>
    <dgm:cxn modelId="{2E41B5F7-4FAE-408D-A619-43EEE89F2BFB}" type="presParOf" srcId="{5CF26927-5F53-4DF5-A143-5E975268EF60}" destId="{CB9F556B-A71F-438D-9C42-7C6F8F7629CF}" srcOrd="0" destOrd="0" presId="urn:microsoft.com/office/officeart/2005/8/layout/orgChart1"/>
    <dgm:cxn modelId="{F6DBC60E-962E-44D2-B286-4DED4C1D0829}" type="presParOf" srcId="{CB9F556B-A71F-438D-9C42-7C6F8F7629CF}" destId="{BC92C44B-F024-43BD-AFDC-8B5F7931E573}" srcOrd="0" destOrd="0" presId="urn:microsoft.com/office/officeart/2005/8/layout/orgChart1"/>
    <dgm:cxn modelId="{9D3A6BCB-458B-4747-A2E3-FE30E3D625EA}" type="presParOf" srcId="{CB9F556B-A71F-438D-9C42-7C6F8F7629CF}" destId="{3B2FDD52-8E00-4F62-A5D9-0E0539D46497}" srcOrd="1" destOrd="0" presId="urn:microsoft.com/office/officeart/2005/8/layout/orgChart1"/>
    <dgm:cxn modelId="{421FE2A7-C93D-40A0-8F9C-9CBBA8E0C80D}" type="presParOf" srcId="{5CF26927-5F53-4DF5-A143-5E975268EF60}" destId="{F8286B3C-8F86-4E76-BC07-C39B58C9C142}" srcOrd="1" destOrd="0" presId="urn:microsoft.com/office/officeart/2005/8/layout/orgChart1"/>
    <dgm:cxn modelId="{33ADACE0-C214-460E-856E-8F335FBB6D45}" type="presParOf" srcId="{F8286B3C-8F86-4E76-BC07-C39B58C9C142}" destId="{E73EE3A2-DCAB-4087-BE28-FFA01BA06F93}" srcOrd="0" destOrd="0" presId="urn:microsoft.com/office/officeart/2005/8/layout/orgChart1"/>
    <dgm:cxn modelId="{E8318749-040E-486F-BA79-38F5021BEEB2}" type="presParOf" srcId="{F8286B3C-8F86-4E76-BC07-C39B58C9C142}" destId="{9AE17A74-B9EC-48D6-9773-7F93A2F55FAC}" srcOrd="1" destOrd="0" presId="urn:microsoft.com/office/officeart/2005/8/layout/orgChart1"/>
    <dgm:cxn modelId="{3EF84091-6E8A-4A50-A9BB-0B1A14786F9F}" type="presParOf" srcId="{9AE17A74-B9EC-48D6-9773-7F93A2F55FAC}" destId="{6F3595A9-5CDA-427F-B0F2-9DBB4350CEB8}" srcOrd="0" destOrd="0" presId="urn:microsoft.com/office/officeart/2005/8/layout/orgChart1"/>
    <dgm:cxn modelId="{B2D75DDA-D1E7-4C34-9F9D-D33A6BE8DE3E}" type="presParOf" srcId="{6F3595A9-5CDA-427F-B0F2-9DBB4350CEB8}" destId="{6D08494D-14CA-4F5A-A6F7-1D1408DBBDB7}" srcOrd="0" destOrd="0" presId="urn:microsoft.com/office/officeart/2005/8/layout/orgChart1"/>
    <dgm:cxn modelId="{A6A5B235-6EAD-43DD-8066-AD2D900A1BEB}" type="presParOf" srcId="{6F3595A9-5CDA-427F-B0F2-9DBB4350CEB8}" destId="{097B4EB3-0C9C-44AA-9526-2B1E726F5113}" srcOrd="1" destOrd="0" presId="urn:microsoft.com/office/officeart/2005/8/layout/orgChart1"/>
    <dgm:cxn modelId="{A5938BA9-2C72-4549-BBE6-0E3C04365F90}" type="presParOf" srcId="{9AE17A74-B9EC-48D6-9773-7F93A2F55FAC}" destId="{B30D1526-7B67-461F-AB1A-C423289D5AB9}" srcOrd="1" destOrd="0" presId="urn:microsoft.com/office/officeart/2005/8/layout/orgChart1"/>
    <dgm:cxn modelId="{3A0B76FF-A35D-4143-A68E-F519B1870B17}" type="presParOf" srcId="{9AE17A74-B9EC-48D6-9773-7F93A2F55FAC}" destId="{E2483AD3-591A-437A-AFE5-3935437157CA}" srcOrd="2" destOrd="0" presId="urn:microsoft.com/office/officeart/2005/8/layout/orgChart1"/>
    <dgm:cxn modelId="{0B23E431-C242-4090-942E-F6070CF18982}" type="presParOf" srcId="{5CF26927-5F53-4DF5-A143-5E975268EF60}" destId="{8B76A3A6-56CA-4591-B980-AC8227558678}" srcOrd="2" destOrd="0" presId="urn:microsoft.com/office/officeart/2005/8/layout/orgChart1"/>
    <dgm:cxn modelId="{F646B9E9-8F7F-4FFC-90C2-7A346080A01F}" type="presParOf" srcId="{FBE6D69D-C19E-4184-B5DD-D2F239C8BA14}" destId="{2AFB4B23-DAC3-4A3D-BB56-85909F9234DA}" srcOrd="4" destOrd="0" presId="urn:microsoft.com/office/officeart/2005/8/layout/orgChart1"/>
    <dgm:cxn modelId="{13366EF2-1124-4DF3-AC6B-94B83C8DD78F}" type="presParOf" srcId="{FBE6D69D-C19E-4184-B5DD-D2F239C8BA14}" destId="{BC0651B6-E752-4BE7-8291-A4C53B56857E}" srcOrd="5" destOrd="0" presId="urn:microsoft.com/office/officeart/2005/8/layout/orgChart1"/>
    <dgm:cxn modelId="{9F89ACEF-D231-4A7E-9CE8-39BCFD436BB1}" type="presParOf" srcId="{BC0651B6-E752-4BE7-8291-A4C53B56857E}" destId="{24D54DC8-0224-48A0-A21F-22A4E5D585B8}" srcOrd="0" destOrd="0" presId="urn:microsoft.com/office/officeart/2005/8/layout/orgChart1"/>
    <dgm:cxn modelId="{D15BB4EC-78D0-4D9C-89BC-560AD4100178}" type="presParOf" srcId="{24D54DC8-0224-48A0-A21F-22A4E5D585B8}" destId="{FE1501E6-7E58-4076-B6C8-2BC36CE96E0F}" srcOrd="0" destOrd="0" presId="urn:microsoft.com/office/officeart/2005/8/layout/orgChart1"/>
    <dgm:cxn modelId="{162F15EF-7789-455D-BD20-C713B43ADE2C}" type="presParOf" srcId="{24D54DC8-0224-48A0-A21F-22A4E5D585B8}" destId="{D355F696-2DC9-46AF-B5D0-B5A187DAA93B}" srcOrd="1" destOrd="0" presId="urn:microsoft.com/office/officeart/2005/8/layout/orgChart1"/>
    <dgm:cxn modelId="{20C9DC85-DEB6-41EA-AC39-882359F6612F}" type="presParOf" srcId="{BC0651B6-E752-4BE7-8291-A4C53B56857E}" destId="{16CAE442-A926-47AB-8E99-6D7806AEEFA4}" srcOrd="1" destOrd="0" presId="urn:microsoft.com/office/officeart/2005/8/layout/orgChart1"/>
    <dgm:cxn modelId="{22D4A86A-FD6D-41B3-97FC-CDF9DFDD102B}" type="presParOf" srcId="{16CAE442-A926-47AB-8E99-6D7806AEEFA4}" destId="{BB91D709-9491-4DF0-B9B6-C73CBF143327}" srcOrd="0" destOrd="0" presId="urn:microsoft.com/office/officeart/2005/8/layout/orgChart1"/>
    <dgm:cxn modelId="{86928CF5-52C0-4E49-A75A-E9564E8EC0E4}" type="presParOf" srcId="{16CAE442-A926-47AB-8E99-6D7806AEEFA4}" destId="{61B32411-E16E-4207-BA1E-D2DE56785BCF}" srcOrd="1" destOrd="0" presId="urn:microsoft.com/office/officeart/2005/8/layout/orgChart1"/>
    <dgm:cxn modelId="{B199FFF7-3E49-453E-A164-4997154CBA5A}" type="presParOf" srcId="{61B32411-E16E-4207-BA1E-D2DE56785BCF}" destId="{6440515C-49EB-4354-860C-1DB04BAE4FF7}" srcOrd="0" destOrd="0" presId="urn:microsoft.com/office/officeart/2005/8/layout/orgChart1"/>
    <dgm:cxn modelId="{97C20824-EF0B-474A-AED4-24CE44A34474}" type="presParOf" srcId="{6440515C-49EB-4354-860C-1DB04BAE4FF7}" destId="{43354E2D-2216-4D4A-9FCE-4A5DCE48C96B}" srcOrd="0" destOrd="0" presId="urn:microsoft.com/office/officeart/2005/8/layout/orgChart1"/>
    <dgm:cxn modelId="{CF2E5402-828B-4C62-9F93-B5DEF4B92B98}" type="presParOf" srcId="{6440515C-49EB-4354-860C-1DB04BAE4FF7}" destId="{8821B10F-BBB3-4473-9E74-13C655FD5B0B}" srcOrd="1" destOrd="0" presId="urn:microsoft.com/office/officeart/2005/8/layout/orgChart1"/>
    <dgm:cxn modelId="{C5608330-85EA-4A8E-B73E-8AF5ED0E53B5}" type="presParOf" srcId="{61B32411-E16E-4207-BA1E-D2DE56785BCF}" destId="{633DB67E-17C3-4739-BF42-A913CB214E6F}" srcOrd="1" destOrd="0" presId="urn:microsoft.com/office/officeart/2005/8/layout/orgChart1"/>
    <dgm:cxn modelId="{4588169B-FBAC-4198-8441-E366028F8341}" type="presParOf" srcId="{61B32411-E16E-4207-BA1E-D2DE56785BCF}" destId="{D9D57118-5DF6-41EB-8EBA-D11960CCEF93}" srcOrd="2" destOrd="0" presId="urn:microsoft.com/office/officeart/2005/8/layout/orgChart1"/>
    <dgm:cxn modelId="{5C521567-A7B4-4B1B-81EB-2264DEF80194}" type="presParOf" srcId="{BC0651B6-E752-4BE7-8291-A4C53B56857E}" destId="{11529919-1E01-4971-820B-015DA41991BE}" srcOrd="2" destOrd="0" presId="urn:microsoft.com/office/officeart/2005/8/layout/orgChart1"/>
    <dgm:cxn modelId="{1E1DF755-73AC-448F-AFB2-7D5591E09F62}" type="presParOf" srcId="{F5BCF813-ABDA-4432-BAE0-045B58F13D50}" destId="{EAD57BB9-19C5-45A0-806E-DD4FF09BDA5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1C943A2-FA5D-4176-AB15-B2CBE974B9E4}" type="doc">
      <dgm:prSet loTypeId="urn:microsoft.com/office/officeart/2005/8/layout/list1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fr-FR"/>
        </a:p>
      </dgm:t>
    </dgm:pt>
    <dgm:pt modelId="{968D62B8-88E5-4B34-9156-B52D11968FE8}">
      <dgm:prSet phldrT="[Texte]"/>
      <dgm:spPr/>
      <dgm:t>
        <a:bodyPr/>
        <a:lstStyle/>
        <a:p>
          <a:r>
            <a:rPr lang="fr-FR" i="1" dirty="0" err="1"/>
            <a:t>Libmad</a:t>
          </a:r>
          <a:r>
            <a:rPr lang="fr-FR" i="1" dirty="0"/>
            <a:t> : </a:t>
          </a:r>
          <a:r>
            <a:rPr lang="fr-FR" dirty="0"/>
            <a:t>lecture de musique</a:t>
          </a:r>
        </a:p>
      </dgm:t>
    </dgm:pt>
    <dgm:pt modelId="{68C43B5C-9B88-43D7-BE27-E9DC50BBE370}" type="parTrans" cxnId="{DBD3F627-918D-433B-A535-6D60C885286F}">
      <dgm:prSet/>
      <dgm:spPr/>
      <dgm:t>
        <a:bodyPr/>
        <a:lstStyle/>
        <a:p>
          <a:endParaRPr lang="fr-FR"/>
        </a:p>
      </dgm:t>
    </dgm:pt>
    <dgm:pt modelId="{B55CAAEF-9254-4690-A61F-8B0511F378BB}" type="sibTrans" cxnId="{DBD3F627-918D-433B-A535-6D60C885286F}">
      <dgm:prSet/>
      <dgm:spPr/>
      <dgm:t>
        <a:bodyPr/>
        <a:lstStyle/>
        <a:p>
          <a:endParaRPr lang="fr-FR"/>
        </a:p>
      </dgm:t>
    </dgm:pt>
    <dgm:pt modelId="{7243EA80-6259-43EC-926A-C10FA49C00F5}">
      <dgm:prSet phldrT="[Texte]"/>
      <dgm:spPr/>
      <dgm:t>
        <a:bodyPr/>
        <a:lstStyle/>
        <a:p>
          <a:r>
            <a:rPr lang="fr-FR" i="1" dirty="0" err="1"/>
            <a:t>Alsa</a:t>
          </a:r>
          <a:r>
            <a:rPr lang="fr-FR" i="1" dirty="0"/>
            <a:t> : </a:t>
          </a:r>
          <a:r>
            <a:rPr lang="fr-FR" dirty="0"/>
            <a:t>gestion du son et volume</a:t>
          </a:r>
        </a:p>
      </dgm:t>
    </dgm:pt>
    <dgm:pt modelId="{31E1695F-F79C-464A-AF93-7A0CEE543AEA}" type="parTrans" cxnId="{6EEF1179-C0C7-44C4-AAC0-DA090639B842}">
      <dgm:prSet/>
      <dgm:spPr/>
      <dgm:t>
        <a:bodyPr/>
        <a:lstStyle/>
        <a:p>
          <a:endParaRPr lang="fr-FR"/>
        </a:p>
      </dgm:t>
    </dgm:pt>
    <dgm:pt modelId="{408052ED-12C3-46E5-BB8D-2D8F15981983}" type="sibTrans" cxnId="{6EEF1179-C0C7-44C4-AAC0-DA090639B842}">
      <dgm:prSet/>
      <dgm:spPr/>
      <dgm:t>
        <a:bodyPr/>
        <a:lstStyle/>
        <a:p>
          <a:endParaRPr lang="fr-FR"/>
        </a:p>
      </dgm:t>
    </dgm:pt>
    <dgm:pt modelId="{D2672CA1-1096-4668-9EC9-44071C1AB19A}">
      <dgm:prSet phldrT="[Texte]"/>
      <dgm:spPr/>
      <dgm:t>
        <a:bodyPr/>
        <a:lstStyle/>
        <a:p>
          <a:r>
            <a:rPr lang="fr-FR" i="1" dirty="0" err="1"/>
            <a:t>RapidJson</a:t>
          </a:r>
          <a:r>
            <a:rPr lang="fr-FR" i="1" dirty="0"/>
            <a:t> : </a:t>
          </a:r>
          <a:r>
            <a:rPr lang="fr-FR" dirty="0"/>
            <a:t>lecture et écriture des fichiers de métadonnées</a:t>
          </a:r>
        </a:p>
      </dgm:t>
    </dgm:pt>
    <dgm:pt modelId="{1B1D6A01-D6F1-4C00-9105-9AA926B11C90}" type="parTrans" cxnId="{99AED23B-02B6-4338-A94E-320D55DCCE92}">
      <dgm:prSet/>
      <dgm:spPr/>
      <dgm:t>
        <a:bodyPr/>
        <a:lstStyle/>
        <a:p>
          <a:endParaRPr lang="fr-FR"/>
        </a:p>
      </dgm:t>
    </dgm:pt>
    <dgm:pt modelId="{015B87DB-5C62-40EF-B3B5-71A857CD5037}" type="sibTrans" cxnId="{99AED23B-02B6-4338-A94E-320D55DCCE92}">
      <dgm:prSet/>
      <dgm:spPr/>
      <dgm:t>
        <a:bodyPr/>
        <a:lstStyle/>
        <a:p>
          <a:endParaRPr lang="fr-FR"/>
        </a:p>
      </dgm:t>
    </dgm:pt>
    <dgm:pt modelId="{8CFB5F34-7F8D-47D8-87AD-063122E0D401}">
      <dgm:prSet phldrT="[Texte]"/>
      <dgm:spPr/>
      <dgm:t>
        <a:bodyPr/>
        <a:lstStyle/>
        <a:p>
          <a:r>
            <a:rPr lang="fr-FR" i="1" dirty="0" err="1"/>
            <a:t>Restbed</a:t>
          </a:r>
          <a:r>
            <a:rPr lang="fr-FR" i="1" dirty="0"/>
            <a:t> : </a:t>
          </a:r>
          <a:r>
            <a:rPr lang="fr-FR" dirty="0"/>
            <a:t>requêtes HTTP et HTTPS</a:t>
          </a:r>
        </a:p>
      </dgm:t>
    </dgm:pt>
    <dgm:pt modelId="{09C2CC1A-0915-4DB2-AD3E-B6ABEAED4CDF}" type="parTrans" cxnId="{A6C96FF7-4ADE-4D49-BE74-BF7DAEC76FF7}">
      <dgm:prSet/>
      <dgm:spPr/>
      <dgm:t>
        <a:bodyPr/>
        <a:lstStyle/>
        <a:p>
          <a:endParaRPr lang="fr-FR"/>
        </a:p>
      </dgm:t>
    </dgm:pt>
    <dgm:pt modelId="{05AAF1AE-4224-452C-B7E4-E3DCC105D437}" type="sibTrans" cxnId="{A6C96FF7-4ADE-4D49-BE74-BF7DAEC76FF7}">
      <dgm:prSet/>
      <dgm:spPr/>
      <dgm:t>
        <a:bodyPr/>
        <a:lstStyle/>
        <a:p>
          <a:endParaRPr lang="fr-FR"/>
        </a:p>
      </dgm:t>
    </dgm:pt>
    <dgm:pt modelId="{943C8CBE-C138-42F2-893E-0927B751F3F1}">
      <dgm:prSet phldrT="[Texte]"/>
      <dgm:spPr/>
      <dgm:t>
        <a:bodyPr/>
        <a:lstStyle/>
        <a:p>
          <a:r>
            <a:rPr lang="fr-FR" i="1" dirty="0" err="1"/>
            <a:t>Libtag</a:t>
          </a:r>
          <a:r>
            <a:rPr lang="fr-FR" i="1" dirty="0"/>
            <a:t> : </a:t>
          </a:r>
          <a:r>
            <a:rPr lang="fr-FR" dirty="0"/>
            <a:t>décodage des entêtes ID3 des musiques</a:t>
          </a:r>
        </a:p>
      </dgm:t>
    </dgm:pt>
    <dgm:pt modelId="{6BAAAFA8-8880-46CE-BE83-C73F51DC1D7B}" type="parTrans" cxnId="{0A050062-AE9D-46AD-81BD-7F69E5BC6D99}">
      <dgm:prSet/>
      <dgm:spPr/>
      <dgm:t>
        <a:bodyPr/>
        <a:lstStyle/>
        <a:p>
          <a:endParaRPr lang="fr-FR"/>
        </a:p>
      </dgm:t>
    </dgm:pt>
    <dgm:pt modelId="{CF6CB2B8-12F6-48F4-AD32-86611C637DC1}" type="sibTrans" cxnId="{0A050062-AE9D-46AD-81BD-7F69E5BC6D99}">
      <dgm:prSet/>
      <dgm:spPr/>
      <dgm:t>
        <a:bodyPr/>
        <a:lstStyle/>
        <a:p>
          <a:endParaRPr lang="fr-FR"/>
        </a:p>
      </dgm:t>
    </dgm:pt>
    <dgm:pt modelId="{19FDB54F-E000-4064-8F1F-FB0499027542}" type="pres">
      <dgm:prSet presAssocID="{41C943A2-FA5D-4176-AB15-B2CBE974B9E4}" presName="linear" presStyleCnt="0">
        <dgm:presLayoutVars>
          <dgm:dir/>
          <dgm:animLvl val="lvl"/>
          <dgm:resizeHandles val="exact"/>
        </dgm:presLayoutVars>
      </dgm:prSet>
      <dgm:spPr/>
    </dgm:pt>
    <dgm:pt modelId="{EC9F86DD-7C65-4FBA-B8C0-0F42AEF1B303}" type="pres">
      <dgm:prSet presAssocID="{968D62B8-88E5-4B34-9156-B52D11968FE8}" presName="parentLin" presStyleCnt="0"/>
      <dgm:spPr/>
    </dgm:pt>
    <dgm:pt modelId="{3CE19AE1-3F2A-47D4-B175-03EF79C5C17A}" type="pres">
      <dgm:prSet presAssocID="{968D62B8-88E5-4B34-9156-B52D11968FE8}" presName="parentLeftMargin" presStyleLbl="node1" presStyleIdx="0" presStyleCnt="5"/>
      <dgm:spPr/>
    </dgm:pt>
    <dgm:pt modelId="{2E4DA94D-154A-49CF-B1EF-D41CE6D3B1B0}" type="pres">
      <dgm:prSet presAssocID="{968D62B8-88E5-4B34-9156-B52D11968FE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663C9B9-36F5-4641-A7C6-AFBBDCAC26F7}" type="pres">
      <dgm:prSet presAssocID="{968D62B8-88E5-4B34-9156-B52D11968FE8}" presName="negativeSpace" presStyleCnt="0"/>
      <dgm:spPr/>
    </dgm:pt>
    <dgm:pt modelId="{BDEDCC59-C1D1-4992-B1DB-EB23CEC1A8E0}" type="pres">
      <dgm:prSet presAssocID="{968D62B8-88E5-4B34-9156-B52D11968FE8}" presName="childText" presStyleLbl="conFgAcc1" presStyleIdx="0" presStyleCnt="5">
        <dgm:presLayoutVars>
          <dgm:bulletEnabled val="1"/>
        </dgm:presLayoutVars>
      </dgm:prSet>
      <dgm:spPr/>
    </dgm:pt>
    <dgm:pt modelId="{8B5728EE-EA8F-4B51-9ED2-F16222B812BD}" type="pres">
      <dgm:prSet presAssocID="{B55CAAEF-9254-4690-A61F-8B0511F378BB}" presName="spaceBetweenRectangles" presStyleCnt="0"/>
      <dgm:spPr/>
    </dgm:pt>
    <dgm:pt modelId="{987E6F7F-6CC5-41A5-8B50-066E06D6A645}" type="pres">
      <dgm:prSet presAssocID="{7243EA80-6259-43EC-926A-C10FA49C00F5}" presName="parentLin" presStyleCnt="0"/>
      <dgm:spPr/>
    </dgm:pt>
    <dgm:pt modelId="{03D417C8-EA2B-4AD5-B680-9E77DDFFA591}" type="pres">
      <dgm:prSet presAssocID="{7243EA80-6259-43EC-926A-C10FA49C00F5}" presName="parentLeftMargin" presStyleLbl="node1" presStyleIdx="0" presStyleCnt="5"/>
      <dgm:spPr/>
    </dgm:pt>
    <dgm:pt modelId="{4D7B170E-3918-4C97-BDE4-27F5D443259C}" type="pres">
      <dgm:prSet presAssocID="{7243EA80-6259-43EC-926A-C10FA49C00F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3CB17320-BEF1-407A-876D-3CD0B64036FA}" type="pres">
      <dgm:prSet presAssocID="{7243EA80-6259-43EC-926A-C10FA49C00F5}" presName="negativeSpace" presStyleCnt="0"/>
      <dgm:spPr/>
    </dgm:pt>
    <dgm:pt modelId="{4DF2548E-D4CC-46AC-927E-B815430693B3}" type="pres">
      <dgm:prSet presAssocID="{7243EA80-6259-43EC-926A-C10FA49C00F5}" presName="childText" presStyleLbl="conFgAcc1" presStyleIdx="1" presStyleCnt="5">
        <dgm:presLayoutVars>
          <dgm:bulletEnabled val="1"/>
        </dgm:presLayoutVars>
      </dgm:prSet>
      <dgm:spPr/>
    </dgm:pt>
    <dgm:pt modelId="{E9F4DD2A-2C9F-4C24-9076-B6C28D335583}" type="pres">
      <dgm:prSet presAssocID="{408052ED-12C3-46E5-BB8D-2D8F15981983}" presName="spaceBetweenRectangles" presStyleCnt="0"/>
      <dgm:spPr/>
    </dgm:pt>
    <dgm:pt modelId="{4C80B229-D4A2-4746-84DA-79733FF5DC64}" type="pres">
      <dgm:prSet presAssocID="{D2672CA1-1096-4668-9EC9-44071C1AB19A}" presName="parentLin" presStyleCnt="0"/>
      <dgm:spPr/>
    </dgm:pt>
    <dgm:pt modelId="{30DD570C-72D0-4A7B-9901-9847DE990C82}" type="pres">
      <dgm:prSet presAssocID="{D2672CA1-1096-4668-9EC9-44071C1AB19A}" presName="parentLeftMargin" presStyleLbl="node1" presStyleIdx="1" presStyleCnt="5"/>
      <dgm:spPr/>
    </dgm:pt>
    <dgm:pt modelId="{CCF1C99E-A129-4BEF-8FB9-E3267BDF770E}" type="pres">
      <dgm:prSet presAssocID="{D2672CA1-1096-4668-9EC9-44071C1AB19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4FBF05C-1A15-47C3-9582-3BF8D571F806}" type="pres">
      <dgm:prSet presAssocID="{D2672CA1-1096-4668-9EC9-44071C1AB19A}" presName="negativeSpace" presStyleCnt="0"/>
      <dgm:spPr/>
    </dgm:pt>
    <dgm:pt modelId="{07BB5003-6731-4666-8025-6288F24350A2}" type="pres">
      <dgm:prSet presAssocID="{D2672CA1-1096-4668-9EC9-44071C1AB19A}" presName="childText" presStyleLbl="conFgAcc1" presStyleIdx="2" presStyleCnt="5">
        <dgm:presLayoutVars>
          <dgm:bulletEnabled val="1"/>
        </dgm:presLayoutVars>
      </dgm:prSet>
      <dgm:spPr/>
    </dgm:pt>
    <dgm:pt modelId="{B87D0E88-413D-4544-96D9-8D9C4C691D48}" type="pres">
      <dgm:prSet presAssocID="{015B87DB-5C62-40EF-B3B5-71A857CD5037}" presName="spaceBetweenRectangles" presStyleCnt="0"/>
      <dgm:spPr/>
    </dgm:pt>
    <dgm:pt modelId="{37897DCF-E852-402F-929B-BFB58B1559D8}" type="pres">
      <dgm:prSet presAssocID="{8CFB5F34-7F8D-47D8-87AD-063122E0D401}" presName="parentLin" presStyleCnt="0"/>
      <dgm:spPr/>
    </dgm:pt>
    <dgm:pt modelId="{8928CAFA-67D9-4625-BEE2-DA28C5874337}" type="pres">
      <dgm:prSet presAssocID="{8CFB5F34-7F8D-47D8-87AD-063122E0D401}" presName="parentLeftMargin" presStyleLbl="node1" presStyleIdx="2" presStyleCnt="5"/>
      <dgm:spPr/>
    </dgm:pt>
    <dgm:pt modelId="{814BBE55-77FF-441D-B775-9D36004680DD}" type="pres">
      <dgm:prSet presAssocID="{8CFB5F34-7F8D-47D8-87AD-063122E0D40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69953DE-B698-4BA4-9558-F230AFDDA310}" type="pres">
      <dgm:prSet presAssocID="{8CFB5F34-7F8D-47D8-87AD-063122E0D401}" presName="negativeSpace" presStyleCnt="0"/>
      <dgm:spPr/>
    </dgm:pt>
    <dgm:pt modelId="{64C1F3A9-2B17-4437-B56A-41F69EDF03CA}" type="pres">
      <dgm:prSet presAssocID="{8CFB5F34-7F8D-47D8-87AD-063122E0D401}" presName="childText" presStyleLbl="conFgAcc1" presStyleIdx="3" presStyleCnt="5">
        <dgm:presLayoutVars>
          <dgm:bulletEnabled val="1"/>
        </dgm:presLayoutVars>
      </dgm:prSet>
      <dgm:spPr/>
    </dgm:pt>
    <dgm:pt modelId="{1330C52E-0390-46DC-AE72-FB7C569F6817}" type="pres">
      <dgm:prSet presAssocID="{05AAF1AE-4224-452C-B7E4-E3DCC105D437}" presName="spaceBetweenRectangles" presStyleCnt="0"/>
      <dgm:spPr/>
    </dgm:pt>
    <dgm:pt modelId="{91B8CCF2-294F-4054-A2B0-275708E571DD}" type="pres">
      <dgm:prSet presAssocID="{943C8CBE-C138-42F2-893E-0927B751F3F1}" presName="parentLin" presStyleCnt="0"/>
      <dgm:spPr/>
    </dgm:pt>
    <dgm:pt modelId="{4A81E9F9-A0C1-4A24-8017-74D01E5D908A}" type="pres">
      <dgm:prSet presAssocID="{943C8CBE-C138-42F2-893E-0927B751F3F1}" presName="parentLeftMargin" presStyleLbl="node1" presStyleIdx="3" presStyleCnt="5"/>
      <dgm:spPr/>
    </dgm:pt>
    <dgm:pt modelId="{3A72D365-D597-4739-971E-269BF48DD3E1}" type="pres">
      <dgm:prSet presAssocID="{943C8CBE-C138-42F2-893E-0927B751F3F1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64E3DE84-F5AD-4BBB-AD0F-12D7BDCE91C1}" type="pres">
      <dgm:prSet presAssocID="{943C8CBE-C138-42F2-893E-0927B751F3F1}" presName="negativeSpace" presStyleCnt="0"/>
      <dgm:spPr/>
    </dgm:pt>
    <dgm:pt modelId="{AC2281BC-99CC-4EBD-AFE6-B537CB6BA332}" type="pres">
      <dgm:prSet presAssocID="{943C8CBE-C138-42F2-893E-0927B751F3F1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372CC927-F0CF-4CAB-B158-B9D4AB9FF282}" type="presOf" srcId="{7243EA80-6259-43EC-926A-C10FA49C00F5}" destId="{4D7B170E-3918-4C97-BDE4-27F5D443259C}" srcOrd="1" destOrd="0" presId="urn:microsoft.com/office/officeart/2005/8/layout/list1"/>
    <dgm:cxn modelId="{DBD3F627-918D-433B-A535-6D60C885286F}" srcId="{41C943A2-FA5D-4176-AB15-B2CBE974B9E4}" destId="{968D62B8-88E5-4B34-9156-B52D11968FE8}" srcOrd="0" destOrd="0" parTransId="{68C43B5C-9B88-43D7-BE27-E9DC50BBE370}" sibTransId="{B55CAAEF-9254-4690-A61F-8B0511F378BB}"/>
    <dgm:cxn modelId="{99AED23B-02B6-4338-A94E-320D55DCCE92}" srcId="{41C943A2-FA5D-4176-AB15-B2CBE974B9E4}" destId="{D2672CA1-1096-4668-9EC9-44071C1AB19A}" srcOrd="2" destOrd="0" parTransId="{1B1D6A01-D6F1-4C00-9105-9AA926B11C90}" sibTransId="{015B87DB-5C62-40EF-B3B5-71A857CD5037}"/>
    <dgm:cxn modelId="{0A050062-AE9D-46AD-81BD-7F69E5BC6D99}" srcId="{41C943A2-FA5D-4176-AB15-B2CBE974B9E4}" destId="{943C8CBE-C138-42F2-893E-0927B751F3F1}" srcOrd="4" destOrd="0" parTransId="{6BAAAFA8-8880-46CE-BE83-C73F51DC1D7B}" sibTransId="{CF6CB2B8-12F6-48F4-AD32-86611C637DC1}"/>
    <dgm:cxn modelId="{71E5896E-59EF-43E4-AF29-1384FD91C3ED}" type="presOf" srcId="{8CFB5F34-7F8D-47D8-87AD-063122E0D401}" destId="{814BBE55-77FF-441D-B775-9D36004680DD}" srcOrd="1" destOrd="0" presId="urn:microsoft.com/office/officeart/2005/8/layout/list1"/>
    <dgm:cxn modelId="{56B63454-E69B-4CBA-9721-44899F129C9B}" type="presOf" srcId="{968D62B8-88E5-4B34-9156-B52D11968FE8}" destId="{2E4DA94D-154A-49CF-B1EF-D41CE6D3B1B0}" srcOrd="1" destOrd="0" presId="urn:microsoft.com/office/officeart/2005/8/layout/list1"/>
    <dgm:cxn modelId="{6EEF1179-C0C7-44C4-AAC0-DA090639B842}" srcId="{41C943A2-FA5D-4176-AB15-B2CBE974B9E4}" destId="{7243EA80-6259-43EC-926A-C10FA49C00F5}" srcOrd="1" destOrd="0" parTransId="{31E1695F-F79C-464A-AF93-7A0CEE543AEA}" sibTransId="{408052ED-12C3-46E5-BB8D-2D8F15981983}"/>
    <dgm:cxn modelId="{3438A382-CDA8-4E45-9422-DB3AF13713FF}" type="presOf" srcId="{943C8CBE-C138-42F2-893E-0927B751F3F1}" destId="{4A81E9F9-A0C1-4A24-8017-74D01E5D908A}" srcOrd="0" destOrd="0" presId="urn:microsoft.com/office/officeart/2005/8/layout/list1"/>
    <dgm:cxn modelId="{3DFEDC9E-E240-4087-A084-73E620D9575B}" type="presOf" srcId="{D2672CA1-1096-4668-9EC9-44071C1AB19A}" destId="{CCF1C99E-A129-4BEF-8FB9-E3267BDF770E}" srcOrd="1" destOrd="0" presId="urn:microsoft.com/office/officeart/2005/8/layout/list1"/>
    <dgm:cxn modelId="{F5B2BBAA-3888-4081-A098-DCE460BF788A}" type="presOf" srcId="{D2672CA1-1096-4668-9EC9-44071C1AB19A}" destId="{30DD570C-72D0-4A7B-9901-9847DE990C82}" srcOrd="0" destOrd="0" presId="urn:microsoft.com/office/officeart/2005/8/layout/list1"/>
    <dgm:cxn modelId="{9D6F9BB3-CA15-4D8B-8BE7-1707BD260371}" type="presOf" srcId="{7243EA80-6259-43EC-926A-C10FA49C00F5}" destId="{03D417C8-EA2B-4AD5-B680-9E77DDFFA591}" srcOrd="0" destOrd="0" presId="urn:microsoft.com/office/officeart/2005/8/layout/list1"/>
    <dgm:cxn modelId="{6495F4D1-E701-4912-856C-EFACF1DB4FF5}" type="presOf" srcId="{968D62B8-88E5-4B34-9156-B52D11968FE8}" destId="{3CE19AE1-3F2A-47D4-B175-03EF79C5C17A}" srcOrd="0" destOrd="0" presId="urn:microsoft.com/office/officeart/2005/8/layout/list1"/>
    <dgm:cxn modelId="{11F8D0D2-0A29-4D72-AEF7-D3D6A8FEB211}" type="presOf" srcId="{8CFB5F34-7F8D-47D8-87AD-063122E0D401}" destId="{8928CAFA-67D9-4625-BEE2-DA28C5874337}" srcOrd="0" destOrd="0" presId="urn:microsoft.com/office/officeart/2005/8/layout/list1"/>
    <dgm:cxn modelId="{BE0A89D7-9E21-49C8-8A90-01CF497E3AD3}" type="presOf" srcId="{943C8CBE-C138-42F2-893E-0927B751F3F1}" destId="{3A72D365-D597-4739-971E-269BF48DD3E1}" srcOrd="1" destOrd="0" presId="urn:microsoft.com/office/officeart/2005/8/layout/list1"/>
    <dgm:cxn modelId="{A6C96FF7-4ADE-4D49-BE74-BF7DAEC76FF7}" srcId="{41C943A2-FA5D-4176-AB15-B2CBE974B9E4}" destId="{8CFB5F34-7F8D-47D8-87AD-063122E0D401}" srcOrd="3" destOrd="0" parTransId="{09C2CC1A-0915-4DB2-AD3E-B6ABEAED4CDF}" sibTransId="{05AAF1AE-4224-452C-B7E4-E3DCC105D437}"/>
    <dgm:cxn modelId="{A56297F9-23E8-4F15-9477-C4CC1CB03204}" type="presOf" srcId="{41C943A2-FA5D-4176-AB15-B2CBE974B9E4}" destId="{19FDB54F-E000-4064-8F1F-FB0499027542}" srcOrd="0" destOrd="0" presId="urn:microsoft.com/office/officeart/2005/8/layout/list1"/>
    <dgm:cxn modelId="{BB2046FC-4873-4735-BB17-86E840DC6AB0}" type="presParOf" srcId="{19FDB54F-E000-4064-8F1F-FB0499027542}" destId="{EC9F86DD-7C65-4FBA-B8C0-0F42AEF1B303}" srcOrd="0" destOrd="0" presId="urn:microsoft.com/office/officeart/2005/8/layout/list1"/>
    <dgm:cxn modelId="{3B8BE043-2815-405B-8102-D7935FCA917E}" type="presParOf" srcId="{EC9F86DD-7C65-4FBA-B8C0-0F42AEF1B303}" destId="{3CE19AE1-3F2A-47D4-B175-03EF79C5C17A}" srcOrd="0" destOrd="0" presId="urn:microsoft.com/office/officeart/2005/8/layout/list1"/>
    <dgm:cxn modelId="{1DCE3FF7-CBC6-4A7C-B12A-A74E8EAADFE1}" type="presParOf" srcId="{EC9F86DD-7C65-4FBA-B8C0-0F42AEF1B303}" destId="{2E4DA94D-154A-49CF-B1EF-D41CE6D3B1B0}" srcOrd="1" destOrd="0" presId="urn:microsoft.com/office/officeart/2005/8/layout/list1"/>
    <dgm:cxn modelId="{4A65A933-6C73-4318-8A4A-BA4E817D705C}" type="presParOf" srcId="{19FDB54F-E000-4064-8F1F-FB0499027542}" destId="{1663C9B9-36F5-4641-A7C6-AFBBDCAC26F7}" srcOrd="1" destOrd="0" presId="urn:microsoft.com/office/officeart/2005/8/layout/list1"/>
    <dgm:cxn modelId="{9FA87E2D-3B77-4606-A6AF-2BB9D71F404D}" type="presParOf" srcId="{19FDB54F-E000-4064-8F1F-FB0499027542}" destId="{BDEDCC59-C1D1-4992-B1DB-EB23CEC1A8E0}" srcOrd="2" destOrd="0" presId="urn:microsoft.com/office/officeart/2005/8/layout/list1"/>
    <dgm:cxn modelId="{1D8C01E3-A42D-472E-906C-650A226D3D40}" type="presParOf" srcId="{19FDB54F-E000-4064-8F1F-FB0499027542}" destId="{8B5728EE-EA8F-4B51-9ED2-F16222B812BD}" srcOrd="3" destOrd="0" presId="urn:microsoft.com/office/officeart/2005/8/layout/list1"/>
    <dgm:cxn modelId="{3E6030D1-9B3B-4183-9E56-9BF61AD6127E}" type="presParOf" srcId="{19FDB54F-E000-4064-8F1F-FB0499027542}" destId="{987E6F7F-6CC5-41A5-8B50-066E06D6A645}" srcOrd="4" destOrd="0" presId="urn:microsoft.com/office/officeart/2005/8/layout/list1"/>
    <dgm:cxn modelId="{5F79C70D-1B2D-4838-9A19-3B51B25FDBB1}" type="presParOf" srcId="{987E6F7F-6CC5-41A5-8B50-066E06D6A645}" destId="{03D417C8-EA2B-4AD5-B680-9E77DDFFA591}" srcOrd="0" destOrd="0" presId="urn:microsoft.com/office/officeart/2005/8/layout/list1"/>
    <dgm:cxn modelId="{20E7978C-60F6-48D4-8BF2-0F4EA45D5A1F}" type="presParOf" srcId="{987E6F7F-6CC5-41A5-8B50-066E06D6A645}" destId="{4D7B170E-3918-4C97-BDE4-27F5D443259C}" srcOrd="1" destOrd="0" presId="urn:microsoft.com/office/officeart/2005/8/layout/list1"/>
    <dgm:cxn modelId="{CA4571D5-02F8-4718-8643-5D23C55D2926}" type="presParOf" srcId="{19FDB54F-E000-4064-8F1F-FB0499027542}" destId="{3CB17320-BEF1-407A-876D-3CD0B64036FA}" srcOrd="5" destOrd="0" presId="urn:microsoft.com/office/officeart/2005/8/layout/list1"/>
    <dgm:cxn modelId="{F813BF1B-48C3-41CC-9969-7511595F642B}" type="presParOf" srcId="{19FDB54F-E000-4064-8F1F-FB0499027542}" destId="{4DF2548E-D4CC-46AC-927E-B815430693B3}" srcOrd="6" destOrd="0" presId="urn:microsoft.com/office/officeart/2005/8/layout/list1"/>
    <dgm:cxn modelId="{F357EB70-C782-42DA-AD87-AE7EE47DF5DF}" type="presParOf" srcId="{19FDB54F-E000-4064-8F1F-FB0499027542}" destId="{E9F4DD2A-2C9F-4C24-9076-B6C28D335583}" srcOrd="7" destOrd="0" presId="urn:microsoft.com/office/officeart/2005/8/layout/list1"/>
    <dgm:cxn modelId="{5FB3CAE5-46F4-4CA4-B5AD-7B1A3FB27630}" type="presParOf" srcId="{19FDB54F-E000-4064-8F1F-FB0499027542}" destId="{4C80B229-D4A2-4746-84DA-79733FF5DC64}" srcOrd="8" destOrd="0" presId="urn:microsoft.com/office/officeart/2005/8/layout/list1"/>
    <dgm:cxn modelId="{B41B7FCE-49A8-41F0-90BA-266A799A1FFC}" type="presParOf" srcId="{4C80B229-D4A2-4746-84DA-79733FF5DC64}" destId="{30DD570C-72D0-4A7B-9901-9847DE990C82}" srcOrd="0" destOrd="0" presId="urn:microsoft.com/office/officeart/2005/8/layout/list1"/>
    <dgm:cxn modelId="{AE8E87F9-84FA-4CA2-8576-DEE3EA80969E}" type="presParOf" srcId="{4C80B229-D4A2-4746-84DA-79733FF5DC64}" destId="{CCF1C99E-A129-4BEF-8FB9-E3267BDF770E}" srcOrd="1" destOrd="0" presId="urn:microsoft.com/office/officeart/2005/8/layout/list1"/>
    <dgm:cxn modelId="{C0A54F70-0CA0-411D-B4A7-34D84D1DE74C}" type="presParOf" srcId="{19FDB54F-E000-4064-8F1F-FB0499027542}" destId="{64FBF05C-1A15-47C3-9582-3BF8D571F806}" srcOrd="9" destOrd="0" presId="urn:microsoft.com/office/officeart/2005/8/layout/list1"/>
    <dgm:cxn modelId="{3C523771-6C67-47C4-9B27-BAB4DB19C8E5}" type="presParOf" srcId="{19FDB54F-E000-4064-8F1F-FB0499027542}" destId="{07BB5003-6731-4666-8025-6288F24350A2}" srcOrd="10" destOrd="0" presId="urn:microsoft.com/office/officeart/2005/8/layout/list1"/>
    <dgm:cxn modelId="{26FC193C-57D2-4562-8E83-AA8E3B4D5EFA}" type="presParOf" srcId="{19FDB54F-E000-4064-8F1F-FB0499027542}" destId="{B87D0E88-413D-4544-96D9-8D9C4C691D48}" srcOrd="11" destOrd="0" presId="urn:microsoft.com/office/officeart/2005/8/layout/list1"/>
    <dgm:cxn modelId="{506D166B-C2E8-47CA-95C6-7957344F6484}" type="presParOf" srcId="{19FDB54F-E000-4064-8F1F-FB0499027542}" destId="{37897DCF-E852-402F-929B-BFB58B1559D8}" srcOrd="12" destOrd="0" presId="urn:microsoft.com/office/officeart/2005/8/layout/list1"/>
    <dgm:cxn modelId="{4FD6CF65-FC41-434B-920D-1680034003FB}" type="presParOf" srcId="{37897DCF-E852-402F-929B-BFB58B1559D8}" destId="{8928CAFA-67D9-4625-BEE2-DA28C5874337}" srcOrd="0" destOrd="0" presId="urn:microsoft.com/office/officeart/2005/8/layout/list1"/>
    <dgm:cxn modelId="{7B9B44F4-96ED-413D-AF25-442A36CD6B60}" type="presParOf" srcId="{37897DCF-E852-402F-929B-BFB58B1559D8}" destId="{814BBE55-77FF-441D-B775-9D36004680DD}" srcOrd="1" destOrd="0" presId="urn:microsoft.com/office/officeart/2005/8/layout/list1"/>
    <dgm:cxn modelId="{E8F0A3C7-F93D-400F-B4E8-8EB64837AC7D}" type="presParOf" srcId="{19FDB54F-E000-4064-8F1F-FB0499027542}" destId="{269953DE-B698-4BA4-9558-F230AFDDA310}" srcOrd="13" destOrd="0" presId="urn:microsoft.com/office/officeart/2005/8/layout/list1"/>
    <dgm:cxn modelId="{A894A616-EAF8-4726-AE3E-8B010F14FD73}" type="presParOf" srcId="{19FDB54F-E000-4064-8F1F-FB0499027542}" destId="{64C1F3A9-2B17-4437-B56A-41F69EDF03CA}" srcOrd="14" destOrd="0" presId="urn:microsoft.com/office/officeart/2005/8/layout/list1"/>
    <dgm:cxn modelId="{3EE17DF3-21C6-4B6F-AD4C-7D4CEA31F2D2}" type="presParOf" srcId="{19FDB54F-E000-4064-8F1F-FB0499027542}" destId="{1330C52E-0390-46DC-AE72-FB7C569F6817}" srcOrd="15" destOrd="0" presId="urn:microsoft.com/office/officeart/2005/8/layout/list1"/>
    <dgm:cxn modelId="{73597AF8-0B57-44C6-BE62-FBA1A5CFBC00}" type="presParOf" srcId="{19FDB54F-E000-4064-8F1F-FB0499027542}" destId="{91B8CCF2-294F-4054-A2B0-275708E571DD}" srcOrd="16" destOrd="0" presId="urn:microsoft.com/office/officeart/2005/8/layout/list1"/>
    <dgm:cxn modelId="{593BF8B4-B4CE-4750-B9E8-B3652BD2F77C}" type="presParOf" srcId="{91B8CCF2-294F-4054-A2B0-275708E571DD}" destId="{4A81E9F9-A0C1-4A24-8017-74D01E5D908A}" srcOrd="0" destOrd="0" presId="urn:microsoft.com/office/officeart/2005/8/layout/list1"/>
    <dgm:cxn modelId="{6BCC2859-3119-4407-BDE1-B8893D2AC99D}" type="presParOf" srcId="{91B8CCF2-294F-4054-A2B0-275708E571DD}" destId="{3A72D365-D597-4739-971E-269BF48DD3E1}" srcOrd="1" destOrd="0" presId="urn:microsoft.com/office/officeart/2005/8/layout/list1"/>
    <dgm:cxn modelId="{928A2AA1-2A1D-4CD0-9997-704CFCEC6B32}" type="presParOf" srcId="{19FDB54F-E000-4064-8F1F-FB0499027542}" destId="{64E3DE84-F5AD-4BBB-AD0F-12D7BDCE91C1}" srcOrd="17" destOrd="0" presId="urn:microsoft.com/office/officeart/2005/8/layout/list1"/>
    <dgm:cxn modelId="{308CCABF-C5B7-4BC3-9343-4E33397C7C6E}" type="presParOf" srcId="{19FDB54F-E000-4064-8F1F-FB0499027542}" destId="{AC2281BC-99CC-4EBD-AFE6-B537CB6BA332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C1A37E22-CD65-49B2-9755-30AABA23560C}" type="doc">
      <dgm:prSet loTypeId="urn:microsoft.com/office/officeart/2005/8/layout/list1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fr-FR"/>
        </a:p>
      </dgm:t>
    </dgm:pt>
    <dgm:pt modelId="{B9B9770C-4BB0-46E3-93D8-77ED718C1FA2}">
      <dgm:prSet phldrT="[Texte]"/>
      <dgm:spPr/>
      <dgm:t>
        <a:bodyPr/>
        <a:lstStyle/>
        <a:p>
          <a:r>
            <a:rPr lang="fr-FR" dirty="0"/>
            <a:t>Android et serveur à la fois</a:t>
          </a:r>
        </a:p>
      </dgm:t>
    </dgm:pt>
    <dgm:pt modelId="{75D7C6D2-D5EB-46EA-9145-F54D20F18963}" type="parTrans" cxnId="{B2C42E78-8A57-4400-B076-79BA305DA178}">
      <dgm:prSet/>
      <dgm:spPr/>
      <dgm:t>
        <a:bodyPr/>
        <a:lstStyle/>
        <a:p>
          <a:endParaRPr lang="fr-FR"/>
        </a:p>
      </dgm:t>
    </dgm:pt>
    <dgm:pt modelId="{4F199791-0CBA-4ABF-BC5E-C6F51A508EC9}" type="sibTrans" cxnId="{B2C42E78-8A57-4400-B076-79BA305DA178}">
      <dgm:prSet/>
      <dgm:spPr/>
      <dgm:t>
        <a:bodyPr/>
        <a:lstStyle/>
        <a:p>
          <a:endParaRPr lang="fr-FR"/>
        </a:p>
      </dgm:t>
    </dgm:pt>
    <dgm:pt modelId="{EF04A53E-45F9-4002-9987-7DB6923256DF}">
      <dgm:prSet phldrT="[Texte]"/>
      <dgm:spPr/>
      <dgm:t>
        <a:bodyPr/>
        <a:lstStyle/>
        <a:p>
          <a:r>
            <a:rPr lang="fr-FR" dirty="0"/>
            <a:t>Gestion de projet </a:t>
          </a:r>
          <a:r>
            <a:rPr lang="fr-FR" dirty="0">
              <a:sym typeface="Wingdings" panose="05000000000000000000" pitchFamily="2" charset="2"/>
            </a:rPr>
            <a:t> échéances, compromis avec les cours</a:t>
          </a:r>
          <a:endParaRPr lang="fr-FR" dirty="0"/>
        </a:p>
      </dgm:t>
    </dgm:pt>
    <dgm:pt modelId="{E8E1BEEA-B5DA-4E38-80AF-369BE4756A2B}" type="parTrans" cxnId="{036C0B7D-768B-4E0F-8370-8F1EE283D9F8}">
      <dgm:prSet/>
      <dgm:spPr/>
      <dgm:t>
        <a:bodyPr/>
        <a:lstStyle/>
        <a:p>
          <a:endParaRPr lang="fr-FR"/>
        </a:p>
      </dgm:t>
    </dgm:pt>
    <dgm:pt modelId="{8D337A72-6C93-4062-BC38-58B7453394BA}" type="sibTrans" cxnId="{036C0B7D-768B-4E0F-8370-8F1EE283D9F8}">
      <dgm:prSet/>
      <dgm:spPr/>
      <dgm:t>
        <a:bodyPr/>
        <a:lstStyle/>
        <a:p>
          <a:endParaRPr lang="fr-FR"/>
        </a:p>
      </dgm:t>
    </dgm:pt>
    <dgm:pt modelId="{92559CCE-0D35-4A0F-A53E-E2A09A9B3D78}">
      <dgm:prSet phldrT="[Texte]"/>
      <dgm:spPr/>
      <dgm:t>
        <a:bodyPr/>
        <a:lstStyle/>
        <a:p>
          <a:r>
            <a:rPr lang="fr-FR" dirty="0"/>
            <a:t>Pousser les connaissances en C++</a:t>
          </a:r>
        </a:p>
      </dgm:t>
    </dgm:pt>
    <dgm:pt modelId="{AD383206-13A5-4C83-A9E3-C1DA0FEC25A2}" type="parTrans" cxnId="{36B25DAF-6509-4A26-BAC1-BB70A2EF837D}">
      <dgm:prSet/>
      <dgm:spPr/>
      <dgm:t>
        <a:bodyPr/>
        <a:lstStyle/>
        <a:p>
          <a:endParaRPr lang="fr-FR"/>
        </a:p>
      </dgm:t>
    </dgm:pt>
    <dgm:pt modelId="{E25B7CC1-22A5-40E3-B81C-70A7701A4D6B}" type="sibTrans" cxnId="{36B25DAF-6509-4A26-BAC1-BB70A2EF837D}">
      <dgm:prSet/>
      <dgm:spPr/>
      <dgm:t>
        <a:bodyPr/>
        <a:lstStyle/>
        <a:p>
          <a:endParaRPr lang="fr-FR"/>
        </a:p>
      </dgm:t>
    </dgm:pt>
    <dgm:pt modelId="{D674F690-50DD-4747-B25B-4F173EF0289D}" type="pres">
      <dgm:prSet presAssocID="{C1A37E22-CD65-49B2-9755-30AABA23560C}" presName="linear" presStyleCnt="0">
        <dgm:presLayoutVars>
          <dgm:dir/>
          <dgm:animLvl val="lvl"/>
          <dgm:resizeHandles val="exact"/>
        </dgm:presLayoutVars>
      </dgm:prSet>
      <dgm:spPr/>
    </dgm:pt>
    <dgm:pt modelId="{7501E5F4-751B-45B5-B7A1-6DE9B0FD97E2}" type="pres">
      <dgm:prSet presAssocID="{B9B9770C-4BB0-46E3-93D8-77ED718C1FA2}" presName="parentLin" presStyleCnt="0"/>
      <dgm:spPr/>
    </dgm:pt>
    <dgm:pt modelId="{E04BEF25-73B0-432E-8358-03755B532EE5}" type="pres">
      <dgm:prSet presAssocID="{B9B9770C-4BB0-46E3-93D8-77ED718C1FA2}" presName="parentLeftMargin" presStyleLbl="node1" presStyleIdx="0" presStyleCnt="3"/>
      <dgm:spPr/>
    </dgm:pt>
    <dgm:pt modelId="{5CF6438D-B794-40A7-BC8C-D559F038C0EF}" type="pres">
      <dgm:prSet presAssocID="{B9B9770C-4BB0-46E3-93D8-77ED718C1FA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05DEC49-ABA7-49CE-8B40-C15D4D0B5D19}" type="pres">
      <dgm:prSet presAssocID="{B9B9770C-4BB0-46E3-93D8-77ED718C1FA2}" presName="negativeSpace" presStyleCnt="0"/>
      <dgm:spPr/>
    </dgm:pt>
    <dgm:pt modelId="{82735851-C656-4C9F-A43A-E22902383556}" type="pres">
      <dgm:prSet presAssocID="{B9B9770C-4BB0-46E3-93D8-77ED718C1FA2}" presName="childText" presStyleLbl="conFgAcc1" presStyleIdx="0" presStyleCnt="3">
        <dgm:presLayoutVars>
          <dgm:bulletEnabled val="1"/>
        </dgm:presLayoutVars>
      </dgm:prSet>
      <dgm:spPr/>
    </dgm:pt>
    <dgm:pt modelId="{6774A8EE-80C1-4188-9A43-02C23DAEFE5C}" type="pres">
      <dgm:prSet presAssocID="{4F199791-0CBA-4ABF-BC5E-C6F51A508EC9}" presName="spaceBetweenRectangles" presStyleCnt="0"/>
      <dgm:spPr/>
    </dgm:pt>
    <dgm:pt modelId="{8175D7FE-4D29-43AB-BDB2-DF98721EF960}" type="pres">
      <dgm:prSet presAssocID="{EF04A53E-45F9-4002-9987-7DB6923256DF}" presName="parentLin" presStyleCnt="0"/>
      <dgm:spPr/>
    </dgm:pt>
    <dgm:pt modelId="{4C02ED02-B2DE-4921-87E2-59F834A1235C}" type="pres">
      <dgm:prSet presAssocID="{EF04A53E-45F9-4002-9987-7DB6923256DF}" presName="parentLeftMargin" presStyleLbl="node1" presStyleIdx="0" presStyleCnt="3"/>
      <dgm:spPr/>
    </dgm:pt>
    <dgm:pt modelId="{2ADC0E1A-8F90-4E61-93D2-15F0D97B5A0C}" type="pres">
      <dgm:prSet presAssocID="{EF04A53E-45F9-4002-9987-7DB6923256D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F22C626-620C-42A8-A1F1-D986978684ED}" type="pres">
      <dgm:prSet presAssocID="{EF04A53E-45F9-4002-9987-7DB6923256DF}" presName="negativeSpace" presStyleCnt="0"/>
      <dgm:spPr/>
    </dgm:pt>
    <dgm:pt modelId="{EE66C695-1015-4C75-ABFB-F12665FAAD9A}" type="pres">
      <dgm:prSet presAssocID="{EF04A53E-45F9-4002-9987-7DB6923256DF}" presName="childText" presStyleLbl="conFgAcc1" presStyleIdx="1" presStyleCnt="3">
        <dgm:presLayoutVars>
          <dgm:bulletEnabled val="1"/>
        </dgm:presLayoutVars>
      </dgm:prSet>
      <dgm:spPr/>
    </dgm:pt>
    <dgm:pt modelId="{26E7C81A-A6AE-4736-87B6-BE81D875E70B}" type="pres">
      <dgm:prSet presAssocID="{8D337A72-6C93-4062-BC38-58B7453394BA}" presName="spaceBetweenRectangles" presStyleCnt="0"/>
      <dgm:spPr/>
    </dgm:pt>
    <dgm:pt modelId="{C964B63D-F75E-495C-8E5F-481A1288C491}" type="pres">
      <dgm:prSet presAssocID="{92559CCE-0D35-4A0F-A53E-E2A09A9B3D78}" presName="parentLin" presStyleCnt="0"/>
      <dgm:spPr/>
    </dgm:pt>
    <dgm:pt modelId="{2EB7475C-E615-4D78-9E11-005DA2667FB9}" type="pres">
      <dgm:prSet presAssocID="{92559CCE-0D35-4A0F-A53E-E2A09A9B3D78}" presName="parentLeftMargin" presStyleLbl="node1" presStyleIdx="1" presStyleCnt="3"/>
      <dgm:spPr/>
    </dgm:pt>
    <dgm:pt modelId="{F24BD1CC-8DE0-4F6F-910F-3F62FB9C2369}" type="pres">
      <dgm:prSet presAssocID="{92559CCE-0D35-4A0F-A53E-E2A09A9B3D7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48C90B2-5436-4E87-8428-9980DEEA4985}" type="pres">
      <dgm:prSet presAssocID="{92559CCE-0D35-4A0F-A53E-E2A09A9B3D78}" presName="negativeSpace" presStyleCnt="0"/>
      <dgm:spPr/>
    </dgm:pt>
    <dgm:pt modelId="{1874EAB3-BD03-4B69-A79F-2ABD55DC4E7C}" type="pres">
      <dgm:prSet presAssocID="{92559CCE-0D35-4A0F-A53E-E2A09A9B3D7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71982800-1F3A-4E75-9C5F-52F5813ED89C}" type="presOf" srcId="{B9B9770C-4BB0-46E3-93D8-77ED718C1FA2}" destId="{5CF6438D-B794-40A7-BC8C-D559F038C0EF}" srcOrd="1" destOrd="0" presId="urn:microsoft.com/office/officeart/2005/8/layout/list1"/>
    <dgm:cxn modelId="{F5F62B19-93A9-4E72-A8B4-38ED39E1F59E}" type="presOf" srcId="{92559CCE-0D35-4A0F-A53E-E2A09A9B3D78}" destId="{F24BD1CC-8DE0-4F6F-910F-3F62FB9C2369}" srcOrd="1" destOrd="0" presId="urn:microsoft.com/office/officeart/2005/8/layout/list1"/>
    <dgm:cxn modelId="{B455913F-3D35-42F3-9B9B-D72F4C5E6D62}" type="presOf" srcId="{C1A37E22-CD65-49B2-9755-30AABA23560C}" destId="{D674F690-50DD-4747-B25B-4F173EF0289D}" srcOrd="0" destOrd="0" presId="urn:microsoft.com/office/officeart/2005/8/layout/list1"/>
    <dgm:cxn modelId="{55719A63-4069-46D0-B074-39551E20A0EA}" type="presOf" srcId="{EF04A53E-45F9-4002-9987-7DB6923256DF}" destId="{2ADC0E1A-8F90-4E61-93D2-15F0D97B5A0C}" srcOrd="1" destOrd="0" presId="urn:microsoft.com/office/officeart/2005/8/layout/list1"/>
    <dgm:cxn modelId="{73D62667-D530-4E39-918D-E70F17056965}" type="presOf" srcId="{92559CCE-0D35-4A0F-A53E-E2A09A9B3D78}" destId="{2EB7475C-E615-4D78-9E11-005DA2667FB9}" srcOrd="0" destOrd="0" presId="urn:microsoft.com/office/officeart/2005/8/layout/list1"/>
    <dgm:cxn modelId="{B2C42E78-8A57-4400-B076-79BA305DA178}" srcId="{C1A37E22-CD65-49B2-9755-30AABA23560C}" destId="{B9B9770C-4BB0-46E3-93D8-77ED718C1FA2}" srcOrd="0" destOrd="0" parTransId="{75D7C6D2-D5EB-46EA-9145-F54D20F18963}" sibTransId="{4F199791-0CBA-4ABF-BC5E-C6F51A508EC9}"/>
    <dgm:cxn modelId="{036C0B7D-768B-4E0F-8370-8F1EE283D9F8}" srcId="{C1A37E22-CD65-49B2-9755-30AABA23560C}" destId="{EF04A53E-45F9-4002-9987-7DB6923256DF}" srcOrd="1" destOrd="0" parTransId="{E8E1BEEA-B5DA-4E38-80AF-369BE4756A2B}" sibTransId="{8D337A72-6C93-4062-BC38-58B7453394BA}"/>
    <dgm:cxn modelId="{99AF66A4-3B9A-49BB-BF7D-3B3B2D9D7A97}" type="presOf" srcId="{EF04A53E-45F9-4002-9987-7DB6923256DF}" destId="{4C02ED02-B2DE-4921-87E2-59F834A1235C}" srcOrd="0" destOrd="0" presId="urn:microsoft.com/office/officeart/2005/8/layout/list1"/>
    <dgm:cxn modelId="{36B25DAF-6509-4A26-BAC1-BB70A2EF837D}" srcId="{C1A37E22-CD65-49B2-9755-30AABA23560C}" destId="{92559CCE-0D35-4A0F-A53E-E2A09A9B3D78}" srcOrd="2" destOrd="0" parTransId="{AD383206-13A5-4C83-A9E3-C1DA0FEC25A2}" sibTransId="{E25B7CC1-22A5-40E3-B81C-70A7701A4D6B}"/>
    <dgm:cxn modelId="{CAA647FD-2B39-4C83-A6DE-41EA9AE96BA9}" type="presOf" srcId="{B9B9770C-4BB0-46E3-93D8-77ED718C1FA2}" destId="{E04BEF25-73B0-432E-8358-03755B532EE5}" srcOrd="0" destOrd="0" presId="urn:microsoft.com/office/officeart/2005/8/layout/list1"/>
    <dgm:cxn modelId="{D62DAE71-CD56-400B-9386-A0710B733A96}" type="presParOf" srcId="{D674F690-50DD-4747-B25B-4F173EF0289D}" destId="{7501E5F4-751B-45B5-B7A1-6DE9B0FD97E2}" srcOrd="0" destOrd="0" presId="urn:microsoft.com/office/officeart/2005/8/layout/list1"/>
    <dgm:cxn modelId="{1AFB6D8B-B988-4989-9868-E24167650A5B}" type="presParOf" srcId="{7501E5F4-751B-45B5-B7A1-6DE9B0FD97E2}" destId="{E04BEF25-73B0-432E-8358-03755B532EE5}" srcOrd="0" destOrd="0" presId="urn:microsoft.com/office/officeart/2005/8/layout/list1"/>
    <dgm:cxn modelId="{E28D0778-25F0-4B3A-BEC3-A1116277D46B}" type="presParOf" srcId="{7501E5F4-751B-45B5-B7A1-6DE9B0FD97E2}" destId="{5CF6438D-B794-40A7-BC8C-D559F038C0EF}" srcOrd="1" destOrd="0" presId="urn:microsoft.com/office/officeart/2005/8/layout/list1"/>
    <dgm:cxn modelId="{305D441C-92D6-42C2-85A8-4E73DA40A362}" type="presParOf" srcId="{D674F690-50DD-4747-B25B-4F173EF0289D}" destId="{205DEC49-ABA7-49CE-8B40-C15D4D0B5D19}" srcOrd="1" destOrd="0" presId="urn:microsoft.com/office/officeart/2005/8/layout/list1"/>
    <dgm:cxn modelId="{1A9A35BC-5A7A-455C-AA28-52EFB9831CED}" type="presParOf" srcId="{D674F690-50DD-4747-B25B-4F173EF0289D}" destId="{82735851-C656-4C9F-A43A-E22902383556}" srcOrd="2" destOrd="0" presId="urn:microsoft.com/office/officeart/2005/8/layout/list1"/>
    <dgm:cxn modelId="{8B87A75A-E139-4D8A-A5B0-17BC34FC44D1}" type="presParOf" srcId="{D674F690-50DD-4747-B25B-4F173EF0289D}" destId="{6774A8EE-80C1-4188-9A43-02C23DAEFE5C}" srcOrd="3" destOrd="0" presId="urn:microsoft.com/office/officeart/2005/8/layout/list1"/>
    <dgm:cxn modelId="{4ED7BAFA-BC7A-4A7B-8F89-4B89B596CD7F}" type="presParOf" srcId="{D674F690-50DD-4747-B25B-4F173EF0289D}" destId="{8175D7FE-4D29-43AB-BDB2-DF98721EF960}" srcOrd="4" destOrd="0" presId="urn:microsoft.com/office/officeart/2005/8/layout/list1"/>
    <dgm:cxn modelId="{911ACD68-9763-46C1-A172-5F0BBB8FF760}" type="presParOf" srcId="{8175D7FE-4D29-43AB-BDB2-DF98721EF960}" destId="{4C02ED02-B2DE-4921-87E2-59F834A1235C}" srcOrd="0" destOrd="0" presId="urn:microsoft.com/office/officeart/2005/8/layout/list1"/>
    <dgm:cxn modelId="{E15AA3F2-F347-4ACC-AF31-C9E665C208F5}" type="presParOf" srcId="{8175D7FE-4D29-43AB-BDB2-DF98721EF960}" destId="{2ADC0E1A-8F90-4E61-93D2-15F0D97B5A0C}" srcOrd="1" destOrd="0" presId="urn:microsoft.com/office/officeart/2005/8/layout/list1"/>
    <dgm:cxn modelId="{1552D273-AB51-497B-BF26-3EB515E79A1A}" type="presParOf" srcId="{D674F690-50DD-4747-B25B-4F173EF0289D}" destId="{7F22C626-620C-42A8-A1F1-D986978684ED}" srcOrd="5" destOrd="0" presId="urn:microsoft.com/office/officeart/2005/8/layout/list1"/>
    <dgm:cxn modelId="{9BC65BD4-E6E0-468C-AFF0-C493EE06262D}" type="presParOf" srcId="{D674F690-50DD-4747-B25B-4F173EF0289D}" destId="{EE66C695-1015-4C75-ABFB-F12665FAAD9A}" srcOrd="6" destOrd="0" presId="urn:microsoft.com/office/officeart/2005/8/layout/list1"/>
    <dgm:cxn modelId="{A7B5744A-9FA4-46B0-9EDB-066322BF3189}" type="presParOf" srcId="{D674F690-50DD-4747-B25B-4F173EF0289D}" destId="{26E7C81A-A6AE-4736-87B6-BE81D875E70B}" srcOrd="7" destOrd="0" presId="urn:microsoft.com/office/officeart/2005/8/layout/list1"/>
    <dgm:cxn modelId="{A3B21E56-5212-421E-A56F-5EFEB29D9E77}" type="presParOf" srcId="{D674F690-50DD-4747-B25B-4F173EF0289D}" destId="{C964B63D-F75E-495C-8E5F-481A1288C491}" srcOrd="8" destOrd="0" presId="urn:microsoft.com/office/officeart/2005/8/layout/list1"/>
    <dgm:cxn modelId="{5C5DA1C1-CFD3-40D6-8559-F10EDAFB802C}" type="presParOf" srcId="{C964B63D-F75E-495C-8E5F-481A1288C491}" destId="{2EB7475C-E615-4D78-9E11-005DA2667FB9}" srcOrd="0" destOrd="0" presId="urn:microsoft.com/office/officeart/2005/8/layout/list1"/>
    <dgm:cxn modelId="{80F98EB3-8AF1-4FCA-8D4D-EB45B77E1D71}" type="presParOf" srcId="{C964B63D-F75E-495C-8E5F-481A1288C491}" destId="{F24BD1CC-8DE0-4F6F-910F-3F62FB9C2369}" srcOrd="1" destOrd="0" presId="urn:microsoft.com/office/officeart/2005/8/layout/list1"/>
    <dgm:cxn modelId="{80F40678-D448-4351-92AF-6E7FCCAAC79F}" type="presParOf" srcId="{D674F690-50DD-4747-B25B-4F173EF0289D}" destId="{D48C90B2-5436-4E87-8428-9980DEEA4985}" srcOrd="9" destOrd="0" presId="urn:microsoft.com/office/officeart/2005/8/layout/list1"/>
    <dgm:cxn modelId="{9461D03A-9C29-42B7-ABDA-FBDC30A3E7C2}" type="presParOf" srcId="{D674F690-50DD-4747-B25B-4F173EF0289D}" destId="{1874EAB3-BD03-4B69-A79F-2ABD55DC4E7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F2142814-0288-4E62-B117-62BA731F4BC9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5_4" csCatId="accent5" phldr="1"/>
      <dgm:spPr/>
    </dgm:pt>
    <dgm:pt modelId="{2381C0D9-4999-4A23-AE71-EF1712808B27}">
      <dgm:prSet phldrT="[Texte]"/>
      <dgm:spPr/>
      <dgm:t>
        <a:bodyPr/>
        <a:lstStyle/>
        <a:p>
          <a:r>
            <a:rPr lang="fr-FR" dirty="0"/>
            <a:t>Instaurer des ‘sockets’ pour la communication client-serveur</a:t>
          </a:r>
        </a:p>
      </dgm:t>
    </dgm:pt>
    <dgm:pt modelId="{6AC8650F-DD44-4505-8123-CB9F901EF08B}" type="parTrans" cxnId="{0F6FC749-C37D-4E62-8621-5126B90619A6}">
      <dgm:prSet/>
      <dgm:spPr/>
      <dgm:t>
        <a:bodyPr/>
        <a:lstStyle/>
        <a:p>
          <a:endParaRPr lang="fr-FR"/>
        </a:p>
      </dgm:t>
    </dgm:pt>
    <dgm:pt modelId="{F139FCDE-13DF-45BE-8992-83EA5FA40CE3}" type="sibTrans" cxnId="{0F6FC749-C37D-4E62-8621-5126B90619A6}">
      <dgm:prSet/>
      <dgm:spPr/>
      <dgm:t>
        <a:bodyPr/>
        <a:lstStyle/>
        <a:p>
          <a:endParaRPr lang="fr-FR"/>
        </a:p>
      </dgm:t>
    </dgm:pt>
    <dgm:pt modelId="{E337A497-A233-4487-B938-B5CC4D5CE61C}">
      <dgm:prSet phldrT="[Texte]"/>
      <dgm:spPr/>
      <dgm:t>
        <a:bodyPr/>
        <a:lstStyle/>
        <a:p>
          <a:r>
            <a:rPr lang="fr-FR" dirty="0"/>
            <a:t>Ajouter plateforme de diffusion vidéo</a:t>
          </a:r>
        </a:p>
      </dgm:t>
    </dgm:pt>
    <dgm:pt modelId="{77815680-EB23-4CFF-A511-B51EA970C444}" type="parTrans" cxnId="{75DF8535-8E14-467A-9670-496A6CC5E17A}">
      <dgm:prSet/>
      <dgm:spPr/>
      <dgm:t>
        <a:bodyPr/>
        <a:lstStyle/>
        <a:p>
          <a:endParaRPr lang="fr-FR"/>
        </a:p>
      </dgm:t>
    </dgm:pt>
    <dgm:pt modelId="{5287C7AD-7BDC-40DE-8DDA-44D93ACD8F36}" type="sibTrans" cxnId="{75DF8535-8E14-467A-9670-496A6CC5E17A}">
      <dgm:prSet/>
      <dgm:spPr/>
      <dgm:t>
        <a:bodyPr/>
        <a:lstStyle/>
        <a:p>
          <a:endParaRPr lang="fr-FR"/>
        </a:p>
      </dgm:t>
    </dgm:pt>
    <dgm:pt modelId="{EC8C1E31-200D-42B6-AB5F-8F0F5D548A1F}">
      <dgm:prSet phldrT="[Texte]"/>
      <dgm:spPr/>
      <dgm:t>
        <a:bodyPr/>
        <a:lstStyle/>
        <a:p>
          <a:r>
            <a:rPr lang="fr-FR" dirty="0"/>
            <a:t>Adapter l’application à n’importe quelle sortie audio présente dans le café-bistro</a:t>
          </a:r>
        </a:p>
      </dgm:t>
    </dgm:pt>
    <dgm:pt modelId="{F4BCA76F-35DC-43D4-8EBC-8CCCF882C31A}" type="parTrans" cxnId="{6AA7E908-C47B-4472-97B2-DC76FE3BAB66}">
      <dgm:prSet/>
      <dgm:spPr/>
      <dgm:t>
        <a:bodyPr/>
        <a:lstStyle/>
        <a:p>
          <a:endParaRPr lang="fr-FR"/>
        </a:p>
      </dgm:t>
    </dgm:pt>
    <dgm:pt modelId="{09F5E745-0065-4E2D-80FE-9B455FD3FD11}" type="sibTrans" cxnId="{6AA7E908-C47B-4472-97B2-DC76FE3BAB66}">
      <dgm:prSet/>
      <dgm:spPr/>
      <dgm:t>
        <a:bodyPr/>
        <a:lstStyle/>
        <a:p>
          <a:endParaRPr lang="fr-FR"/>
        </a:p>
      </dgm:t>
    </dgm:pt>
    <dgm:pt modelId="{1BAD10DA-014D-4228-9F15-1EA143DB4294}" type="pres">
      <dgm:prSet presAssocID="{F2142814-0288-4E62-B117-62BA731F4BC9}" presName="linearFlow" presStyleCnt="0">
        <dgm:presLayoutVars>
          <dgm:dir/>
          <dgm:resizeHandles val="exact"/>
        </dgm:presLayoutVars>
      </dgm:prSet>
      <dgm:spPr/>
    </dgm:pt>
    <dgm:pt modelId="{3CA95BC1-0602-467C-B33E-9021E07D2021}" type="pres">
      <dgm:prSet presAssocID="{2381C0D9-4999-4A23-AE71-EF1712808B27}" presName="comp" presStyleCnt="0"/>
      <dgm:spPr/>
    </dgm:pt>
    <dgm:pt modelId="{00E11FFA-F4E4-4F71-9A59-C521F3290F3D}" type="pres">
      <dgm:prSet presAssocID="{2381C0D9-4999-4A23-AE71-EF1712808B27}" presName="rect2" presStyleLbl="node1" presStyleIdx="0" presStyleCnt="3">
        <dgm:presLayoutVars>
          <dgm:bulletEnabled val="1"/>
        </dgm:presLayoutVars>
      </dgm:prSet>
      <dgm:spPr/>
    </dgm:pt>
    <dgm:pt modelId="{F675A163-0388-459B-B4D1-BA3B1EDFD74F}" type="pres">
      <dgm:prSet presAssocID="{2381C0D9-4999-4A23-AE71-EF1712808B27}" presName="rect1" presStyleLbl="lnNode1" presStyleIdx="0" presStyleCnt="3"/>
      <dgm:spPr/>
    </dgm:pt>
    <dgm:pt modelId="{AE85B3CC-C140-4E7D-8817-213FB9972316}" type="pres">
      <dgm:prSet presAssocID="{F139FCDE-13DF-45BE-8992-83EA5FA40CE3}" presName="sibTrans" presStyleCnt="0"/>
      <dgm:spPr/>
    </dgm:pt>
    <dgm:pt modelId="{83B609CD-BF82-44FD-B9FB-891D9B4DA047}" type="pres">
      <dgm:prSet presAssocID="{E337A497-A233-4487-B938-B5CC4D5CE61C}" presName="comp" presStyleCnt="0"/>
      <dgm:spPr/>
    </dgm:pt>
    <dgm:pt modelId="{7169C33B-7471-4236-85D4-48A086EF18D8}" type="pres">
      <dgm:prSet presAssocID="{E337A497-A233-4487-B938-B5CC4D5CE61C}" presName="rect2" presStyleLbl="node1" presStyleIdx="1" presStyleCnt="3">
        <dgm:presLayoutVars>
          <dgm:bulletEnabled val="1"/>
        </dgm:presLayoutVars>
      </dgm:prSet>
      <dgm:spPr/>
    </dgm:pt>
    <dgm:pt modelId="{72CF38BA-96E0-4825-925E-E54838550279}" type="pres">
      <dgm:prSet presAssocID="{E337A497-A233-4487-B938-B5CC4D5CE61C}" presName="rect1" presStyleLbl="lnNode1" presStyleIdx="1" presStyleCnt="3"/>
      <dgm:spPr/>
    </dgm:pt>
    <dgm:pt modelId="{36AE8003-8D03-48A5-853B-E91FFA1D4C3F}" type="pres">
      <dgm:prSet presAssocID="{5287C7AD-7BDC-40DE-8DDA-44D93ACD8F36}" presName="sibTrans" presStyleCnt="0"/>
      <dgm:spPr/>
    </dgm:pt>
    <dgm:pt modelId="{1C5CD402-019A-4AF2-A242-93A1A3398D0E}" type="pres">
      <dgm:prSet presAssocID="{EC8C1E31-200D-42B6-AB5F-8F0F5D548A1F}" presName="comp" presStyleCnt="0"/>
      <dgm:spPr/>
    </dgm:pt>
    <dgm:pt modelId="{7E75846F-80B2-4D3C-9D5C-0CB3188C4614}" type="pres">
      <dgm:prSet presAssocID="{EC8C1E31-200D-42B6-AB5F-8F0F5D548A1F}" presName="rect2" presStyleLbl="node1" presStyleIdx="2" presStyleCnt="3">
        <dgm:presLayoutVars>
          <dgm:bulletEnabled val="1"/>
        </dgm:presLayoutVars>
      </dgm:prSet>
      <dgm:spPr/>
    </dgm:pt>
    <dgm:pt modelId="{C8872209-4BD7-4E7A-A7B5-9F04E73A75B9}" type="pres">
      <dgm:prSet presAssocID="{EC8C1E31-200D-42B6-AB5F-8F0F5D548A1F}" presName="rect1" presStyleLbl="lnNode1" presStyleIdx="2" presStyleCnt="3"/>
      <dgm:spPr/>
    </dgm:pt>
  </dgm:ptLst>
  <dgm:cxnLst>
    <dgm:cxn modelId="{2E8CAE00-B122-4FC5-94E9-30992F206190}" type="presOf" srcId="{2381C0D9-4999-4A23-AE71-EF1712808B27}" destId="{00E11FFA-F4E4-4F71-9A59-C521F3290F3D}" srcOrd="0" destOrd="0" presId="urn:microsoft.com/office/officeart/2008/layout/AlternatingPictureBlocks"/>
    <dgm:cxn modelId="{6AA7E908-C47B-4472-97B2-DC76FE3BAB66}" srcId="{F2142814-0288-4E62-B117-62BA731F4BC9}" destId="{EC8C1E31-200D-42B6-AB5F-8F0F5D548A1F}" srcOrd="2" destOrd="0" parTransId="{F4BCA76F-35DC-43D4-8EBC-8CCCF882C31A}" sibTransId="{09F5E745-0065-4E2D-80FE-9B455FD3FD11}"/>
    <dgm:cxn modelId="{75DF8535-8E14-467A-9670-496A6CC5E17A}" srcId="{F2142814-0288-4E62-B117-62BA731F4BC9}" destId="{E337A497-A233-4487-B938-B5CC4D5CE61C}" srcOrd="1" destOrd="0" parTransId="{77815680-EB23-4CFF-A511-B51EA970C444}" sibTransId="{5287C7AD-7BDC-40DE-8DDA-44D93ACD8F36}"/>
    <dgm:cxn modelId="{0F6FC749-C37D-4E62-8621-5126B90619A6}" srcId="{F2142814-0288-4E62-B117-62BA731F4BC9}" destId="{2381C0D9-4999-4A23-AE71-EF1712808B27}" srcOrd="0" destOrd="0" parTransId="{6AC8650F-DD44-4505-8123-CB9F901EF08B}" sibTransId="{F139FCDE-13DF-45BE-8992-83EA5FA40CE3}"/>
    <dgm:cxn modelId="{BDD58BAA-C854-4E61-9015-41F3DB9BDE7C}" type="presOf" srcId="{EC8C1E31-200D-42B6-AB5F-8F0F5D548A1F}" destId="{7E75846F-80B2-4D3C-9D5C-0CB3188C4614}" srcOrd="0" destOrd="0" presId="urn:microsoft.com/office/officeart/2008/layout/AlternatingPictureBlocks"/>
    <dgm:cxn modelId="{C82266CB-B4BC-4DFD-9896-0ADAA88516A2}" type="presOf" srcId="{F2142814-0288-4E62-B117-62BA731F4BC9}" destId="{1BAD10DA-014D-4228-9F15-1EA143DB4294}" srcOrd="0" destOrd="0" presId="urn:microsoft.com/office/officeart/2008/layout/AlternatingPictureBlocks"/>
    <dgm:cxn modelId="{8476E2F4-207C-4086-9E13-FF136A2CC32D}" type="presOf" srcId="{E337A497-A233-4487-B938-B5CC4D5CE61C}" destId="{7169C33B-7471-4236-85D4-48A086EF18D8}" srcOrd="0" destOrd="0" presId="urn:microsoft.com/office/officeart/2008/layout/AlternatingPictureBlocks"/>
    <dgm:cxn modelId="{9F9C22E5-EDB5-4397-9094-87A1A6C59E58}" type="presParOf" srcId="{1BAD10DA-014D-4228-9F15-1EA143DB4294}" destId="{3CA95BC1-0602-467C-B33E-9021E07D2021}" srcOrd="0" destOrd="0" presId="urn:microsoft.com/office/officeart/2008/layout/AlternatingPictureBlocks"/>
    <dgm:cxn modelId="{B35CAB80-4450-430F-887B-81173A9F494B}" type="presParOf" srcId="{3CA95BC1-0602-467C-B33E-9021E07D2021}" destId="{00E11FFA-F4E4-4F71-9A59-C521F3290F3D}" srcOrd="0" destOrd="0" presId="urn:microsoft.com/office/officeart/2008/layout/AlternatingPictureBlocks"/>
    <dgm:cxn modelId="{300A4ED9-6BB3-4989-8AEE-60D7B2AD9892}" type="presParOf" srcId="{3CA95BC1-0602-467C-B33E-9021E07D2021}" destId="{F675A163-0388-459B-B4D1-BA3B1EDFD74F}" srcOrd="1" destOrd="0" presId="urn:microsoft.com/office/officeart/2008/layout/AlternatingPictureBlocks"/>
    <dgm:cxn modelId="{E40718EF-7F1D-47C1-99E9-3D816CF12F47}" type="presParOf" srcId="{1BAD10DA-014D-4228-9F15-1EA143DB4294}" destId="{AE85B3CC-C140-4E7D-8817-213FB9972316}" srcOrd="1" destOrd="0" presId="urn:microsoft.com/office/officeart/2008/layout/AlternatingPictureBlocks"/>
    <dgm:cxn modelId="{7F77EC1F-2132-44DB-954D-45A777993D98}" type="presParOf" srcId="{1BAD10DA-014D-4228-9F15-1EA143DB4294}" destId="{83B609CD-BF82-44FD-B9FB-891D9B4DA047}" srcOrd="2" destOrd="0" presId="urn:microsoft.com/office/officeart/2008/layout/AlternatingPictureBlocks"/>
    <dgm:cxn modelId="{E73CA96C-FD71-478C-9920-24D4E931AAAC}" type="presParOf" srcId="{83B609CD-BF82-44FD-B9FB-891D9B4DA047}" destId="{7169C33B-7471-4236-85D4-48A086EF18D8}" srcOrd="0" destOrd="0" presId="urn:microsoft.com/office/officeart/2008/layout/AlternatingPictureBlocks"/>
    <dgm:cxn modelId="{965F05E6-DD7A-4C85-9B80-6E541D68303B}" type="presParOf" srcId="{83B609CD-BF82-44FD-B9FB-891D9B4DA047}" destId="{72CF38BA-96E0-4825-925E-E54838550279}" srcOrd="1" destOrd="0" presId="urn:microsoft.com/office/officeart/2008/layout/AlternatingPictureBlocks"/>
    <dgm:cxn modelId="{27294D7C-DFAB-4B83-AFC0-DA3700ABDB7E}" type="presParOf" srcId="{1BAD10DA-014D-4228-9F15-1EA143DB4294}" destId="{36AE8003-8D03-48A5-853B-E91FFA1D4C3F}" srcOrd="3" destOrd="0" presId="urn:microsoft.com/office/officeart/2008/layout/AlternatingPictureBlocks"/>
    <dgm:cxn modelId="{7F9B9A02-6660-455E-B61B-327AD958DC8B}" type="presParOf" srcId="{1BAD10DA-014D-4228-9F15-1EA143DB4294}" destId="{1C5CD402-019A-4AF2-A242-93A1A3398D0E}" srcOrd="4" destOrd="0" presId="urn:microsoft.com/office/officeart/2008/layout/AlternatingPictureBlocks"/>
    <dgm:cxn modelId="{82F240B1-F564-469A-87D6-91C0F853C2C3}" type="presParOf" srcId="{1C5CD402-019A-4AF2-A242-93A1A3398D0E}" destId="{7E75846F-80B2-4D3C-9D5C-0CB3188C4614}" srcOrd="0" destOrd="0" presId="urn:microsoft.com/office/officeart/2008/layout/AlternatingPictureBlocks"/>
    <dgm:cxn modelId="{6BB19512-662C-4AED-84E1-11FCED6AC7E5}" type="presParOf" srcId="{1C5CD402-019A-4AF2-A242-93A1A3398D0E}" destId="{C8872209-4BD7-4E7A-A7B5-9F04E73A75B9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F9DE84-95C1-44B8-9ABE-90686BD5FA52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82159A90-5F60-4B05-921F-C458F1E23127}">
      <dgm:prSet phldrT="[Texte]"/>
      <dgm:spPr/>
      <dgm:t>
        <a:bodyPr/>
        <a:lstStyle/>
        <a:p>
          <a:r>
            <a:rPr lang="fr-CA" dirty="0"/>
            <a:t>Transition vers une clientèle plus jeune avec de  nouveaux repères</a:t>
          </a:r>
          <a:endParaRPr lang="fr-FR" dirty="0"/>
        </a:p>
      </dgm:t>
    </dgm:pt>
    <dgm:pt modelId="{FDEDB1E0-E683-4CD9-840E-07720D8C1DC9}" type="parTrans" cxnId="{AF014933-D452-4E9E-AFA2-F19FF7161588}">
      <dgm:prSet/>
      <dgm:spPr/>
      <dgm:t>
        <a:bodyPr/>
        <a:lstStyle/>
        <a:p>
          <a:endParaRPr lang="fr-FR"/>
        </a:p>
      </dgm:t>
    </dgm:pt>
    <dgm:pt modelId="{0F71A64F-801D-4A46-A1D5-C5F8A8F9ED18}" type="sibTrans" cxnId="{AF014933-D452-4E9E-AFA2-F19FF7161588}">
      <dgm:prSet/>
      <dgm:spPr/>
      <dgm:t>
        <a:bodyPr/>
        <a:lstStyle/>
        <a:p>
          <a:endParaRPr lang="fr-FR"/>
        </a:p>
      </dgm:t>
    </dgm:pt>
    <dgm:pt modelId="{99CD5EC6-6F7B-4181-8666-8921FFCD77FD}">
      <dgm:prSet/>
      <dgm:spPr/>
      <dgm:t>
        <a:bodyPr/>
        <a:lstStyle/>
        <a:p>
          <a:r>
            <a:rPr lang="fr-CA"/>
            <a:t>Construire un lieu de partage propice aux conversations</a:t>
          </a:r>
          <a:endParaRPr lang="fr-CA" dirty="0"/>
        </a:p>
      </dgm:t>
    </dgm:pt>
    <dgm:pt modelId="{04C241D1-49F4-4AD6-92BB-C8428A4A8564}" type="parTrans" cxnId="{77821FEC-95F6-4136-B90A-A2BF748FFCD1}">
      <dgm:prSet/>
      <dgm:spPr/>
      <dgm:t>
        <a:bodyPr/>
        <a:lstStyle/>
        <a:p>
          <a:endParaRPr lang="fr-FR"/>
        </a:p>
      </dgm:t>
    </dgm:pt>
    <dgm:pt modelId="{4EFB26D7-2161-4AC3-9FC0-1EB0D3A2A1A8}" type="sibTrans" cxnId="{77821FEC-95F6-4136-B90A-A2BF748FFCD1}">
      <dgm:prSet/>
      <dgm:spPr/>
      <dgm:t>
        <a:bodyPr/>
        <a:lstStyle/>
        <a:p>
          <a:endParaRPr lang="fr-FR"/>
        </a:p>
      </dgm:t>
    </dgm:pt>
    <dgm:pt modelId="{8B1EF2B5-3D0B-4568-B6AB-38161D7EBEC7}">
      <dgm:prSet/>
      <dgm:spPr/>
      <dgm:t>
        <a:bodyPr/>
        <a:lstStyle/>
        <a:p>
          <a:r>
            <a:rPr lang="fr-CA"/>
            <a:t>Originalité de la stratégie pour attirer la clientèle</a:t>
          </a:r>
          <a:endParaRPr lang="fr-CA" dirty="0"/>
        </a:p>
      </dgm:t>
    </dgm:pt>
    <dgm:pt modelId="{C5FDD916-B916-4BBB-B3B7-1D51278D5334}" type="parTrans" cxnId="{68082571-5B17-4957-8518-86EC94315EE8}">
      <dgm:prSet/>
      <dgm:spPr/>
      <dgm:t>
        <a:bodyPr/>
        <a:lstStyle/>
        <a:p>
          <a:endParaRPr lang="fr-FR"/>
        </a:p>
      </dgm:t>
    </dgm:pt>
    <dgm:pt modelId="{12AC1F7F-6DB4-424A-89DA-997A6A2CB65D}" type="sibTrans" cxnId="{68082571-5B17-4957-8518-86EC94315EE8}">
      <dgm:prSet/>
      <dgm:spPr/>
      <dgm:t>
        <a:bodyPr/>
        <a:lstStyle/>
        <a:p>
          <a:endParaRPr lang="fr-FR"/>
        </a:p>
      </dgm:t>
    </dgm:pt>
    <dgm:pt modelId="{A780A513-3981-4060-8D84-8E3593C48A3D}">
      <dgm:prSet/>
      <dgm:spPr/>
      <dgm:t>
        <a:bodyPr/>
        <a:lstStyle/>
        <a:p>
          <a:r>
            <a:rPr lang="fr-CA" dirty="0"/>
            <a:t>Faire connaitre le service de Wi-Fi offert</a:t>
          </a:r>
        </a:p>
      </dgm:t>
    </dgm:pt>
    <dgm:pt modelId="{0DBC7F51-9552-4C6F-BFDF-F90C9E7F792E}" type="parTrans" cxnId="{091E078E-04AF-4572-A6EC-9466D8C66785}">
      <dgm:prSet/>
      <dgm:spPr/>
      <dgm:t>
        <a:bodyPr/>
        <a:lstStyle/>
        <a:p>
          <a:endParaRPr lang="fr-FR"/>
        </a:p>
      </dgm:t>
    </dgm:pt>
    <dgm:pt modelId="{C32A8A7B-0CC3-4E75-A545-7B22A82359F0}" type="sibTrans" cxnId="{091E078E-04AF-4572-A6EC-9466D8C66785}">
      <dgm:prSet/>
      <dgm:spPr/>
      <dgm:t>
        <a:bodyPr/>
        <a:lstStyle/>
        <a:p>
          <a:endParaRPr lang="fr-FR"/>
        </a:p>
      </dgm:t>
    </dgm:pt>
    <dgm:pt modelId="{572BF8FA-373C-44EB-8F6F-30FDE16E3766}" type="pres">
      <dgm:prSet presAssocID="{BAF9DE84-95C1-44B8-9ABE-90686BD5FA52}" presName="linear" presStyleCnt="0">
        <dgm:presLayoutVars>
          <dgm:dir/>
          <dgm:animLvl val="lvl"/>
          <dgm:resizeHandles val="exact"/>
        </dgm:presLayoutVars>
      </dgm:prSet>
      <dgm:spPr/>
    </dgm:pt>
    <dgm:pt modelId="{3B5D8BDD-AF9F-46F6-9EB8-00EE1331BAB0}" type="pres">
      <dgm:prSet presAssocID="{82159A90-5F60-4B05-921F-C458F1E23127}" presName="parentLin" presStyleCnt="0"/>
      <dgm:spPr/>
    </dgm:pt>
    <dgm:pt modelId="{32AB3F36-742D-4B79-B165-6B24E5F045AE}" type="pres">
      <dgm:prSet presAssocID="{82159A90-5F60-4B05-921F-C458F1E23127}" presName="parentLeftMargin" presStyleLbl="node1" presStyleIdx="0" presStyleCnt="4"/>
      <dgm:spPr/>
    </dgm:pt>
    <dgm:pt modelId="{30900FF2-668A-4967-B941-711530993BEB}" type="pres">
      <dgm:prSet presAssocID="{82159A90-5F60-4B05-921F-C458F1E2312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4133C05-792B-4548-9A1B-484C0CD93152}" type="pres">
      <dgm:prSet presAssocID="{82159A90-5F60-4B05-921F-C458F1E23127}" presName="negativeSpace" presStyleCnt="0"/>
      <dgm:spPr/>
    </dgm:pt>
    <dgm:pt modelId="{A89AD43E-2A61-4F45-B111-C8B0E00BC561}" type="pres">
      <dgm:prSet presAssocID="{82159A90-5F60-4B05-921F-C458F1E23127}" presName="childText" presStyleLbl="conFgAcc1" presStyleIdx="0" presStyleCnt="4">
        <dgm:presLayoutVars>
          <dgm:bulletEnabled val="1"/>
        </dgm:presLayoutVars>
      </dgm:prSet>
      <dgm:spPr/>
    </dgm:pt>
    <dgm:pt modelId="{F7467C01-62DE-465B-9DFF-9D616B5CE922}" type="pres">
      <dgm:prSet presAssocID="{0F71A64F-801D-4A46-A1D5-C5F8A8F9ED18}" presName="spaceBetweenRectangles" presStyleCnt="0"/>
      <dgm:spPr/>
    </dgm:pt>
    <dgm:pt modelId="{0F9BCED1-334A-4C7B-A098-90A7B6CD9906}" type="pres">
      <dgm:prSet presAssocID="{99CD5EC6-6F7B-4181-8666-8921FFCD77FD}" presName="parentLin" presStyleCnt="0"/>
      <dgm:spPr/>
    </dgm:pt>
    <dgm:pt modelId="{5B6FFB00-29A5-478F-B96D-FA914EA1EBDA}" type="pres">
      <dgm:prSet presAssocID="{99CD5EC6-6F7B-4181-8666-8921FFCD77FD}" presName="parentLeftMargin" presStyleLbl="node1" presStyleIdx="0" presStyleCnt="4"/>
      <dgm:spPr/>
    </dgm:pt>
    <dgm:pt modelId="{3A9D0D88-2390-41BB-9689-6FB67D87D9C1}" type="pres">
      <dgm:prSet presAssocID="{99CD5EC6-6F7B-4181-8666-8921FFCD77F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488EB23-3207-40CA-96BE-9D0EF05B3981}" type="pres">
      <dgm:prSet presAssocID="{99CD5EC6-6F7B-4181-8666-8921FFCD77FD}" presName="negativeSpace" presStyleCnt="0"/>
      <dgm:spPr/>
    </dgm:pt>
    <dgm:pt modelId="{097E0CC7-9791-4797-9A36-CEEACE408BE4}" type="pres">
      <dgm:prSet presAssocID="{99CD5EC6-6F7B-4181-8666-8921FFCD77FD}" presName="childText" presStyleLbl="conFgAcc1" presStyleIdx="1" presStyleCnt="4">
        <dgm:presLayoutVars>
          <dgm:bulletEnabled val="1"/>
        </dgm:presLayoutVars>
      </dgm:prSet>
      <dgm:spPr/>
    </dgm:pt>
    <dgm:pt modelId="{7A883EF6-8F86-4D7E-B40E-875CC37A0EFB}" type="pres">
      <dgm:prSet presAssocID="{4EFB26D7-2161-4AC3-9FC0-1EB0D3A2A1A8}" presName="spaceBetweenRectangles" presStyleCnt="0"/>
      <dgm:spPr/>
    </dgm:pt>
    <dgm:pt modelId="{B8CBF74A-3761-486C-974E-41C0A4C74EE1}" type="pres">
      <dgm:prSet presAssocID="{8B1EF2B5-3D0B-4568-B6AB-38161D7EBEC7}" presName="parentLin" presStyleCnt="0"/>
      <dgm:spPr/>
    </dgm:pt>
    <dgm:pt modelId="{A38E240E-148B-4DFD-98E2-36A42DF2F635}" type="pres">
      <dgm:prSet presAssocID="{8B1EF2B5-3D0B-4568-B6AB-38161D7EBEC7}" presName="parentLeftMargin" presStyleLbl="node1" presStyleIdx="1" presStyleCnt="4"/>
      <dgm:spPr/>
    </dgm:pt>
    <dgm:pt modelId="{BCDEE60C-92F7-430F-9982-7B069E330F32}" type="pres">
      <dgm:prSet presAssocID="{8B1EF2B5-3D0B-4568-B6AB-38161D7EBEC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BD5BD3D-97E8-42F9-8F9C-19346753E721}" type="pres">
      <dgm:prSet presAssocID="{8B1EF2B5-3D0B-4568-B6AB-38161D7EBEC7}" presName="negativeSpace" presStyleCnt="0"/>
      <dgm:spPr/>
    </dgm:pt>
    <dgm:pt modelId="{2B1D3F3D-21E7-4A67-852F-017CC53BD2CF}" type="pres">
      <dgm:prSet presAssocID="{8B1EF2B5-3D0B-4568-B6AB-38161D7EBEC7}" presName="childText" presStyleLbl="conFgAcc1" presStyleIdx="2" presStyleCnt="4">
        <dgm:presLayoutVars>
          <dgm:bulletEnabled val="1"/>
        </dgm:presLayoutVars>
      </dgm:prSet>
      <dgm:spPr/>
    </dgm:pt>
    <dgm:pt modelId="{980BF8C7-7250-4E33-815C-F1090F2D10F9}" type="pres">
      <dgm:prSet presAssocID="{12AC1F7F-6DB4-424A-89DA-997A6A2CB65D}" presName="spaceBetweenRectangles" presStyleCnt="0"/>
      <dgm:spPr/>
    </dgm:pt>
    <dgm:pt modelId="{33DF8477-5D48-46DE-9DAA-92C7CEDD2BB8}" type="pres">
      <dgm:prSet presAssocID="{A780A513-3981-4060-8D84-8E3593C48A3D}" presName="parentLin" presStyleCnt="0"/>
      <dgm:spPr/>
    </dgm:pt>
    <dgm:pt modelId="{6D6A79FA-61AF-4CD1-B58B-8B3C63FDC010}" type="pres">
      <dgm:prSet presAssocID="{A780A513-3981-4060-8D84-8E3593C48A3D}" presName="parentLeftMargin" presStyleLbl="node1" presStyleIdx="2" presStyleCnt="4"/>
      <dgm:spPr/>
    </dgm:pt>
    <dgm:pt modelId="{45DFF50A-A22E-48DD-959F-CFB0B1AA70EC}" type="pres">
      <dgm:prSet presAssocID="{A780A513-3981-4060-8D84-8E3593C48A3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9FD3C2B3-8417-4172-AA0D-B3FCFC03B34B}" type="pres">
      <dgm:prSet presAssocID="{A780A513-3981-4060-8D84-8E3593C48A3D}" presName="negativeSpace" presStyleCnt="0"/>
      <dgm:spPr/>
    </dgm:pt>
    <dgm:pt modelId="{3435A2DC-84F2-48DE-A7D3-F36CD4EF30E8}" type="pres">
      <dgm:prSet presAssocID="{A780A513-3981-4060-8D84-8E3593C48A3D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4A803111-BD72-4FE1-B22D-1A40B036B6DC}" type="presOf" srcId="{82159A90-5F60-4B05-921F-C458F1E23127}" destId="{32AB3F36-742D-4B79-B165-6B24E5F045AE}" srcOrd="0" destOrd="0" presId="urn:microsoft.com/office/officeart/2005/8/layout/list1"/>
    <dgm:cxn modelId="{AF014933-D452-4E9E-AFA2-F19FF7161588}" srcId="{BAF9DE84-95C1-44B8-9ABE-90686BD5FA52}" destId="{82159A90-5F60-4B05-921F-C458F1E23127}" srcOrd="0" destOrd="0" parTransId="{FDEDB1E0-E683-4CD9-840E-07720D8C1DC9}" sibTransId="{0F71A64F-801D-4A46-A1D5-C5F8A8F9ED18}"/>
    <dgm:cxn modelId="{0E3B7838-939C-4EB0-9A17-03823370CAED}" type="presOf" srcId="{A780A513-3981-4060-8D84-8E3593C48A3D}" destId="{45DFF50A-A22E-48DD-959F-CFB0B1AA70EC}" srcOrd="1" destOrd="0" presId="urn:microsoft.com/office/officeart/2005/8/layout/list1"/>
    <dgm:cxn modelId="{FB30694D-3636-408F-B2B7-5E9645D925AA}" type="presOf" srcId="{BAF9DE84-95C1-44B8-9ABE-90686BD5FA52}" destId="{572BF8FA-373C-44EB-8F6F-30FDE16E3766}" srcOrd="0" destOrd="0" presId="urn:microsoft.com/office/officeart/2005/8/layout/list1"/>
    <dgm:cxn modelId="{68082571-5B17-4957-8518-86EC94315EE8}" srcId="{BAF9DE84-95C1-44B8-9ABE-90686BD5FA52}" destId="{8B1EF2B5-3D0B-4568-B6AB-38161D7EBEC7}" srcOrd="2" destOrd="0" parTransId="{C5FDD916-B916-4BBB-B3B7-1D51278D5334}" sibTransId="{12AC1F7F-6DB4-424A-89DA-997A6A2CB65D}"/>
    <dgm:cxn modelId="{0CBD3D74-1E02-4761-B990-C63CA14009D6}" type="presOf" srcId="{99CD5EC6-6F7B-4181-8666-8921FFCD77FD}" destId="{5B6FFB00-29A5-478F-B96D-FA914EA1EBDA}" srcOrd="0" destOrd="0" presId="urn:microsoft.com/office/officeart/2005/8/layout/list1"/>
    <dgm:cxn modelId="{091E078E-04AF-4572-A6EC-9466D8C66785}" srcId="{BAF9DE84-95C1-44B8-9ABE-90686BD5FA52}" destId="{A780A513-3981-4060-8D84-8E3593C48A3D}" srcOrd="3" destOrd="0" parTransId="{0DBC7F51-9552-4C6F-BFDF-F90C9E7F792E}" sibTransId="{C32A8A7B-0CC3-4E75-A545-7B22A82359F0}"/>
    <dgm:cxn modelId="{8367F39D-E88B-4F69-BE9B-463D5FC98A6D}" type="presOf" srcId="{99CD5EC6-6F7B-4181-8666-8921FFCD77FD}" destId="{3A9D0D88-2390-41BB-9689-6FB67D87D9C1}" srcOrd="1" destOrd="0" presId="urn:microsoft.com/office/officeart/2005/8/layout/list1"/>
    <dgm:cxn modelId="{706528AD-B802-429C-A5BE-2C2008B23BEB}" type="presOf" srcId="{A780A513-3981-4060-8D84-8E3593C48A3D}" destId="{6D6A79FA-61AF-4CD1-B58B-8B3C63FDC010}" srcOrd="0" destOrd="0" presId="urn:microsoft.com/office/officeart/2005/8/layout/list1"/>
    <dgm:cxn modelId="{730218B9-A29F-4069-996B-50EC83AAF238}" type="presOf" srcId="{82159A90-5F60-4B05-921F-C458F1E23127}" destId="{30900FF2-668A-4967-B941-711530993BEB}" srcOrd="1" destOrd="0" presId="urn:microsoft.com/office/officeart/2005/8/layout/list1"/>
    <dgm:cxn modelId="{47AF01C1-3622-4D89-A019-898438654576}" type="presOf" srcId="{8B1EF2B5-3D0B-4568-B6AB-38161D7EBEC7}" destId="{BCDEE60C-92F7-430F-9982-7B069E330F32}" srcOrd="1" destOrd="0" presId="urn:microsoft.com/office/officeart/2005/8/layout/list1"/>
    <dgm:cxn modelId="{77821FEC-95F6-4136-B90A-A2BF748FFCD1}" srcId="{BAF9DE84-95C1-44B8-9ABE-90686BD5FA52}" destId="{99CD5EC6-6F7B-4181-8666-8921FFCD77FD}" srcOrd="1" destOrd="0" parTransId="{04C241D1-49F4-4AD6-92BB-C8428A4A8564}" sibTransId="{4EFB26D7-2161-4AC3-9FC0-1EB0D3A2A1A8}"/>
    <dgm:cxn modelId="{031610F9-3451-4E3E-8918-AB5F28FDC94F}" type="presOf" srcId="{8B1EF2B5-3D0B-4568-B6AB-38161D7EBEC7}" destId="{A38E240E-148B-4DFD-98E2-36A42DF2F635}" srcOrd="0" destOrd="0" presId="urn:microsoft.com/office/officeart/2005/8/layout/list1"/>
    <dgm:cxn modelId="{7C513279-4F0D-46B5-97EC-08E5F3C5A218}" type="presParOf" srcId="{572BF8FA-373C-44EB-8F6F-30FDE16E3766}" destId="{3B5D8BDD-AF9F-46F6-9EB8-00EE1331BAB0}" srcOrd="0" destOrd="0" presId="urn:microsoft.com/office/officeart/2005/8/layout/list1"/>
    <dgm:cxn modelId="{240616B8-46A6-44E8-A4CB-F00D4E4A972F}" type="presParOf" srcId="{3B5D8BDD-AF9F-46F6-9EB8-00EE1331BAB0}" destId="{32AB3F36-742D-4B79-B165-6B24E5F045AE}" srcOrd="0" destOrd="0" presId="urn:microsoft.com/office/officeart/2005/8/layout/list1"/>
    <dgm:cxn modelId="{A2C1BF55-156B-45AC-AE96-5C38BA2448D8}" type="presParOf" srcId="{3B5D8BDD-AF9F-46F6-9EB8-00EE1331BAB0}" destId="{30900FF2-668A-4967-B941-711530993BEB}" srcOrd="1" destOrd="0" presId="urn:microsoft.com/office/officeart/2005/8/layout/list1"/>
    <dgm:cxn modelId="{BF32E2A7-3326-40A0-BC52-559DF5C79968}" type="presParOf" srcId="{572BF8FA-373C-44EB-8F6F-30FDE16E3766}" destId="{74133C05-792B-4548-9A1B-484C0CD93152}" srcOrd="1" destOrd="0" presId="urn:microsoft.com/office/officeart/2005/8/layout/list1"/>
    <dgm:cxn modelId="{2D329DBC-936A-4121-93D1-1FD388D4DFC1}" type="presParOf" srcId="{572BF8FA-373C-44EB-8F6F-30FDE16E3766}" destId="{A89AD43E-2A61-4F45-B111-C8B0E00BC561}" srcOrd="2" destOrd="0" presId="urn:microsoft.com/office/officeart/2005/8/layout/list1"/>
    <dgm:cxn modelId="{69FF5AB5-9992-4BDB-B070-0B1AAE151F22}" type="presParOf" srcId="{572BF8FA-373C-44EB-8F6F-30FDE16E3766}" destId="{F7467C01-62DE-465B-9DFF-9D616B5CE922}" srcOrd="3" destOrd="0" presId="urn:microsoft.com/office/officeart/2005/8/layout/list1"/>
    <dgm:cxn modelId="{89B705EA-6CA5-4695-810D-83C441E7FEF2}" type="presParOf" srcId="{572BF8FA-373C-44EB-8F6F-30FDE16E3766}" destId="{0F9BCED1-334A-4C7B-A098-90A7B6CD9906}" srcOrd="4" destOrd="0" presId="urn:microsoft.com/office/officeart/2005/8/layout/list1"/>
    <dgm:cxn modelId="{8A76A787-0D39-44E2-8BBD-43EF495047F8}" type="presParOf" srcId="{0F9BCED1-334A-4C7B-A098-90A7B6CD9906}" destId="{5B6FFB00-29A5-478F-B96D-FA914EA1EBDA}" srcOrd="0" destOrd="0" presId="urn:microsoft.com/office/officeart/2005/8/layout/list1"/>
    <dgm:cxn modelId="{C6A052D9-648F-4EEA-9DE1-57C0718AF140}" type="presParOf" srcId="{0F9BCED1-334A-4C7B-A098-90A7B6CD9906}" destId="{3A9D0D88-2390-41BB-9689-6FB67D87D9C1}" srcOrd="1" destOrd="0" presId="urn:microsoft.com/office/officeart/2005/8/layout/list1"/>
    <dgm:cxn modelId="{37BAE565-4D60-4088-957B-DA6972E06AF2}" type="presParOf" srcId="{572BF8FA-373C-44EB-8F6F-30FDE16E3766}" destId="{C488EB23-3207-40CA-96BE-9D0EF05B3981}" srcOrd="5" destOrd="0" presId="urn:microsoft.com/office/officeart/2005/8/layout/list1"/>
    <dgm:cxn modelId="{05D996F0-951B-46C3-AE0C-4A315C4E8A93}" type="presParOf" srcId="{572BF8FA-373C-44EB-8F6F-30FDE16E3766}" destId="{097E0CC7-9791-4797-9A36-CEEACE408BE4}" srcOrd="6" destOrd="0" presId="urn:microsoft.com/office/officeart/2005/8/layout/list1"/>
    <dgm:cxn modelId="{4B368001-D84B-496E-8480-52072859B94B}" type="presParOf" srcId="{572BF8FA-373C-44EB-8F6F-30FDE16E3766}" destId="{7A883EF6-8F86-4D7E-B40E-875CC37A0EFB}" srcOrd="7" destOrd="0" presId="urn:microsoft.com/office/officeart/2005/8/layout/list1"/>
    <dgm:cxn modelId="{0D0985CD-3B11-4221-9D2B-0316AD959099}" type="presParOf" srcId="{572BF8FA-373C-44EB-8F6F-30FDE16E3766}" destId="{B8CBF74A-3761-486C-974E-41C0A4C74EE1}" srcOrd="8" destOrd="0" presId="urn:microsoft.com/office/officeart/2005/8/layout/list1"/>
    <dgm:cxn modelId="{532091E5-B878-4516-B7AC-192A757BC51D}" type="presParOf" srcId="{B8CBF74A-3761-486C-974E-41C0A4C74EE1}" destId="{A38E240E-148B-4DFD-98E2-36A42DF2F635}" srcOrd="0" destOrd="0" presId="urn:microsoft.com/office/officeart/2005/8/layout/list1"/>
    <dgm:cxn modelId="{725D24BD-0CE9-4575-887B-FAF27DF7E73E}" type="presParOf" srcId="{B8CBF74A-3761-486C-974E-41C0A4C74EE1}" destId="{BCDEE60C-92F7-430F-9982-7B069E330F32}" srcOrd="1" destOrd="0" presId="urn:microsoft.com/office/officeart/2005/8/layout/list1"/>
    <dgm:cxn modelId="{2C40CD46-56B7-44AB-B15D-B6192ED0B983}" type="presParOf" srcId="{572BF8FA-373C-44EB-8F6F-30FDE16E3766}" destId="{CBD5BD3D-97E8-42F9-8F9C-19346753E721}" srcOrd="9" destOrd="0" presId="urn:microsoft.com/office/officeart/2005/8/layout/list1"/>
    <dgm:cxn modelId="{BA11B48F-5F6B-438D-BB47-667C86FE4AAD}" type="presParOf" srcId="{572BF8FA-373C-44EB-8F6F-30FDE16E3766}" destId="{2B1D3F3D-21E7-4A67-852F-017CC53BD2CF}" srcOrd="10" destOrd="0" presId="urn:microsoft.com/office/officeart/2005/8/layout/list1"/>
    <dgm:cxn modelId="{40CA3E53-0848-452E-BCD0-9DB2EB71C216}" type="presParOf" srcId="{572BF8FA-373C-44EB-8F6F-30FDE16E3766}" destId="{980BF8C7-7250-4E33-815C-F1090F2D10F9}" srcOrd="11" destOrd="0" presId="urn:microsoft.com/office/officeart/2005/8/layout/list1"/>
    <dgm:cxn modelId="{7FA0B99E-33C9-4036-B496-4DE3F8859666}" type="presParOf" srcId="{572BF8FA-373C-44EB-8F6F-30FDE16E3766}" destId="{33DF8477-5D48-46DE-9DAA-92C7CEDD2BB8}" srcOrd="12" destOrd="0" presId="urn:microsoft.com/office/officeart/2005/8/layout/list1"/>
    <dgm:cxn modelId="{EE63FA76-41AF-468B-A254-315479FBEA5E}" type="presParOf" srcId="{33DF8477-5D48-46DE-9DAA-92C7CEDD2BB8}" destId="{6D6A79FA-61AF-4CD1-B58B-8B3C63FDC010}" srcOrd="0" destOrd="0" presId="urn:microsoft.com/office/officeart/2005/8/layout/list1"/>
    <dgm:cxn modelId="{0977FA47-A4C5-4B7E-B28E-03637CF136EE}" type="presParOf" srcId="{33DF8477-5D48-46DE-9DAA-92C7CEDD2BB8}" destId="{45DFF50A-A22E-48DD-959F-CFB0B1AA70EC}" srcOrd="1" destOrd="0" presId="urn:microsoft.com/office/officeart/2005/8/layout/list1"/>
    <dgm:cxn modelId="{12E094BC-AA7E-4636-A57B-9110268408DA}" type="presParOf" srcId="{572BF8FA-373C-44EB-8F6F-30FDE16E3766}" destId="{9FD3C2B3-8417-4172-AA0D-B3FCFC03B34B}" srcOrd="13" destOrd="0" presId="urn:microsoft.com/office/officeart/2005/8/layout/list1"/>
    <dgm:cxn modelId="{6AF07926-0F18-4B58-843C-D5A5D1DD665B}" type="presParOf" srcId="{572BF8FA-373C-44EB-8F6F-30FDE16E3766}" destId="{3435A2DC-84F2-48DE-A7D3-F36CD4EF30E8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D8F825-5E0F-48AD-A755-416DD0C913CD}" type="doc">
      <dgm:prSet loTypeId="urn:microsoft.com/office/officeart/2005/8/layout/list1" loCatId="list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fr-FR"/>
        </a:p>
      </dgm:t>
    </dgm:pt>
    <dgm:pt modelId="{C48A1029-0A9E-49F5-AFF9-4F8B9D8D3F6F}">
      <dgm:prSet phldrT="[Texte]"/>
      <dgm:spPr/>
      <dgm:t>
        <a:bodyPr/>
        <a:lstStyle/>
        <a:p>
          <a:r>
            <a:rPr lang="fr-FR" dirty="0"/>
            <a:t>Découverte des outils et composantes Android</a:t>
          </a:r>
        </a:p>
      </dgm:t>
    </dgm:pt>
    <dgm:pt modelId="{6C8E32EF-475E-4D5C-B3C4-AAABD24FC71A}" type="parTrans" cxnId="{FFD323E7-8ADB-4BDD-BCFB-93B8C6F6BC11}">
      <dgm:prSet/>
      <dgm:spPr/>
      <dgm:t>
        <a:bodyPr/>
        <a:lstStyle/>
        <a:p>
          <a:endParaRPr lang="fr-FR"/>
        </a:p>
      </dgm:t>
    </dgm:pt>
    <dgm:pt modelId="{903187E6-960D-4FEE-AEE3-1B3C732A325D}" type="sibTrans" cxnId="{FFD323E7-8ADB-4BDD-BCFB-93B8C6F6BC11}">
      <dgm:prSet/>
      <dgm:spPr/>
      <dgm:t>
        <a:bodyPr/>
        <a:lstStyle/>
        <a:p>
          <a:endParaRPr lang="fr-FR"/>
        </a:p>
      </dgm:t>
    </dgm:pt>
    <dgm:pt modelId="{5BC4834A-D3E9-418D-A726-7638F863CA87}">
      <dgm:prSet phldrT="[Texte]"/>
      <dgm:spPr/>
      <dgm:t>
        <a:bodyPr/>
        <a:lstStyle/>
        <a:p>
          <a:r>
            <a:rPr lang="fr-FR" dirty="0"/>
            <a:t>Gestion de la performance de l’application</a:t>
          </a:r>
        </a:p>
      </dgm:t>
    </dgm:pt>
    <dgm:pt modelId="{860C6922-D6FD-403F-A84E-DE15F8AD1493}" type="parTrans" cxnId="{23C19CB7-B80B-4BF3-83AE-48A166FC0C11}">
      <dgm:prSet/>
      <dgm:spPr/>
      <dgm:t>
        <a:bodyPr/>
        <a:lstStyle/>
        <a:p>
          <a:endParaRPr lang="fr-FR"/>
        </a:p>
      </dgm:t>
    </dgm:pt>
    <dgm:pt modelId="{782B7823-2CD9-4B74-B614-C51608A86306}" type="sibTrans" cxnId="{23C19CB7-B80B-4BF3-83AE-48A166FC0C11}">
      <dgm:prSet/>
      <dgm:spPr/>
      <dgm:t>
        <a:bodyPr/>
        <a:lstStyle/>
        <a:p>
          <a:endParaRPr lang="fr-FR"/>
        </a:p>
      </dgm:t>
    </dgm:pt>
    <dgm:pt modelId="{8A13DE98-AD18-43C4-96F4-5731A3FF870D}">
      <dgm:prSet phldrT="[Texte]"/>
      <dgm:spPr/>
      <dgm:t>
        <a:bodyPr/>
        <a:lstStyle/>
        <a:p>
          <a:r>
            <a:rPr lang="fr-FR" dirty="0"/>
            <a:t>Interface utilisateur</a:t>
          </a:r>
        </a:p>
      </dgm:t>
    </dgm:pt>
    <dgm:pt modelId="{7698D602-AB13-4509-B0C4-023BD1B733E5}" type="parTrans" cxnId="{D8B63B6C-64D9-45FF-BF4C-6F07141DBE42}">
      <dgm:prSet/>
      <dgm:spPr/>
      <dgm:t>
        <a:bodyPr/>
        <a:lstStyle/>
        <a:p>
          <a:endParaRPr lang="fr-FR"/>
        </a:p>
      </dgm:t>
    </dgm:pt>
    <dgm:pt modelId="{A74729B5-05A5-4750-944B-6E2F06061ECD}" type="sibTrans" cxnId="{D8B63B6C-64D9-45FF-BF4C-6F07141DBE42}">
      <dgm:prSet/>
      <dgm:spPr/>
      <dgm:t>
        <a:bodyPr/>
        <a:lstStyle/>
        <a:p>
          <a:endParaRPr lang="fr-FR"/>
        </a:p>
      </dgm:t>
    </dgm:pt>
    <dgm:pt modelId="{4C6661E9-D9ED-43C8-B65A-F387584368AA}">
      <dgm:prSet phldrT="[Texte]"/>
      <dgm:spPr/>
      <dgm:t>
        <a:bodyPr/>
        <a:lstStyle/>
        <a:p>
          <a:r>
            <a:rPr lang="fr-FR" dirty="0"/>
            <a:t>Transmission d’une musique au serveur</a:t>
          </a:r>
        </a:p>
      </dgm:t>
    </dgm:pt>
    <dgm:pt modelId="{3D23BE99-8E1B-4491-974A-9177A9D27524}" type="parTrans" cxnId="{73DC63A8-B0DE-466C-8E86-A6E0468EAB5F}">
      <dgm:prSet/>
      <dgm:spPr/>
      <dgm:t>
        <a:bodyPr/>
        <a:lstStyle/>
        <a:p>
          <a:endParaRPr lang="fr-FR"/>
        </a:p>
      </dgm:t>
    </dgm:pt>
    <dgm:pt modelId="{AD87A6B6-1154-4216-B7FB-75CDBE1C8A1F}" type="sibTrans" cxnId="{73DC63A8-B0DE-466C-8E86-A6E0468EAB5F}">
      <dgm:prSet/>
      <dgm:spPr/>
      <dgm:t>
        <a:bodyPr/>
        <a:lstStyle/>
        <a:p>
          <a:endParaRPr lang="fr-FR"/>
        </a:p>
      </dgm:t>
    </dgm:pt>
    <dgm:pt modelId="{844AE55D-7B84-4122-9847-201481757175}" type="pres">
      <dgm:prSet presAssocID="{30D8F825-5E0F-48AD-A755-416DD0C913CD}" presName="linear" presStyleCnt="0">
        <dgm:presLayoutVars>
          <dgm:dir/>
          <dgm:animLvl val="lvl"/>
          <dgm:resizeHandles val="exact"/>
        </dgm:presLayoutVars>
      </dgm:prSet>
      <dgm:spPr/>
    </dgm:pt>
    <dgm:pt modelId="{AF459B71-8034-4DD7-A777-7423B3A14C0C}" type="pres">
      <dgm:prSet presAssocID="{8A13DE98-AD18-43C4-96F4-5731A3FF870D}" presName="parentLin" presStyleCnt="0"/>
      <dgm:spPr/>
    </dgm:pt>
    <dgm:pt modelId="{0FAEA622-94C5-4508-BB4C-B05403CB0F07}" type="pres">
      <dgm:prSet presAssocID="{8A13DE98-AD18-43C4-96F4-5731A3FF870D}" presName="parentLeftMargin" presStyleLbl="node1" presStyleIdx="0" presStyleCnt="4"/>
      <dgm:spPr/>
    </dgm:pt>
    <dgm:pt modelId="{F8973AB8-DF3D-4F95-A322-61E0090079A7}" type="pres">
      <dgm:prSet presAssocID="{8A13DE98-AD18-43C4-96F4-5731A3FF870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1C6555A-388A-4433-94B6-6312D5AAD999}" type="pres">
      <dgm:prSet presAssocID="{8A13DE98-AD18-43C4-96F4-5731A3FF870D}" presName="negativeSpace" presStyleCnt="0"/>
      <dgm:spPr/>
    </dgm:pt>
    <dgm:pt modelId="{7E4267FC-6981-4A39-B5CF-45FB9392BE1C}" type="pres">
      <dgm:prSet presAssocID="{8A13DE98-AD18-43C4-96F4-5731A3FF870D}" presName="childText" presStyleLbl="conFgAcc1" presStyleIdx="0" presStyleCnt="4">
        <dgm:presLayoutVars>
          <dgm:bulletEnabled val="1"/>
        </dgm:presLayoutVars>
      </dgm:prSet>
      <dgm:spPr/>
    </dgm:pt>
    <dgm:pt modelId="{18D27B88-7D54-472D-A798-E6D2C6B4ED1A}" type="pres">
      <dgm:prSet presAssocID="{A74729B5-05A5-4750-944B-6E2F06061ECD}" presName="spaceBetweenRectangles" presStyleCnt="0"/>
      <dgm:spPr/>
    </dgm:pt>
    <dgm:pt modelId="{D53CFC21-F53C-4A02-97E7-126BE4647B65}" type="pres">
      <dgm:prSet presAssocID="{4C6661E9-D9ED-43C8-B65A-F387584368AA}" presName="parentLin" presStyleCnt="0"/>
      <dgm:spPr/>
    </dgm:pt>
    <dgm:pt modelId="{DF2686AB-C5DF-43D7-B3C0-552402CBBC1D}" type="pres">
      <dgm:prSet presAssocID="{4C6661E9-D9ED-43C8-B65A-F387584368AA}" presName="parentLeftMargin" presStyleLbl="node1" presStyleIdx="0" presStyleCnt="4"/>
      <dgm:spPr/>
    </dgm:pt>
    <dgm:pt modelId="{623D83EA-CB76-47A3-B868-C03D95A9285F}" type="pres">
      <dgm:prSet presAssocID="{4C6661E9-D9ED-43C8-B65A-F387584368A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15BCA1B-5E3C-4EDF-BF40-420587F8288F}" type="pres">
      <dgm:prSet presAssocID="{4C6661E9-D9ED-43C8-B65A-F387584368AA}" presName="negativeSpace" presStyleCnt="0"/>
      <dgm:spPr/>
    </dgm:pt>
    <dgm:pt modelId="{9B9CCF02-3627-43EA-BAB0-5C5010310F50}" type="pres">
      <dgm:prSet presAssocID="{4C6661E9-D9ED-43C8-B65A-F387584368AA}" presName="childText" presStyleLbl="conFgAcc1" presStyleIdx="1" presStyleCnt="4">
        <dgm:presLayoutVars>
          <dgm:bulletEnabled val="1"/>
        </dgm:presLayoutVars>
      </dgm:prSet>
      <dgm:spPr/>
    </dgm:pt>
    <dgm:pt modelId="{FE750EF4-63CB-4427-A304-A9008BFCA944}" type="pres">
      <dgm:prSet presAssocID="{AD87A6B6-1154-4216-B7FB-75CDBE1C8A1F}" presName="spaceBetweenRectangles" presStyleCnt="0"/>
      <dgm:spPr/>
    </dgm:pt>
    <dgm:pt modelId="{2A681D5C-442E-41BD-A3B0-D5526139D8B7}" type="pres">
      <dgm:prSet presAssocID="{C48A1029-0A9E-49F5-AFF9-4F8B9D8D3F6F}" presName="parentLin" presStyleCnt="0"/>
      <dgm:spPr/>
    </dgm:pt>
    <dgm:pt modelId="{357ADD7A-B0BA-4A83-90F6-B67D7884D48F}" type="pres">
      <dgm:prSet presAssocID="{C48A1029-0A9E-49F5-AFF9-4F8B9D8D3F6F}" presName="parentLeftMargin" presStyleLbl="node1" presStyleIdx="1" presStyleCnt="4"/>
      <dgm:spPr/>
    </dgm:pt>
    <dgm:pt modelId="{F2BE6F22-FB02-4716-873B-69AACF315002}" type="pres">
      <dgm:prSet presAssocID="{C48A1029-0A9E-49F5-AFF9-4F8B9D8D3F6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F17E6CF-B086-4C7B-8C8A-D4F83ED71D3A}" type="pres">
      <dgm:prSet presAssocID="{C48A1029-0A9E-49F5-AFF9-4F8B9D8D3F6F}" presName="negativeSpace" presStyleCnt="0"/>
      <dgm:spPr/>
    </dgm:pt>
    <dgm:pt modelId="{3AA41F1C-049E-4DBB-A02B-4FF7A390F593}" type="pres">
      <dgm:prSet presAssocID="{C48A1029-0A9E-49F5-AFF9-4F8B9D8D3F6F}" presName="childText" presStyleLbl="conFgAcc1" presStyleIdx="2" presStyleCnt="4">
        <dgm:presLayoutVars>
          <dgm:bulletEnabled val="1"/>
        </dgm:presLayoutVars>
      </dgm:prSet>
      <dgm:spPr/>
    </dgm:pt>
    <dgm:pt modelId="{DECB77F8-9A98-40B0-8192-3A66DE98FD7A}" type="pres">
      <dgm:prSet presAssocID="{903187E6-960D-4FEE-AEE3-1B3C732A325D}" presName="spaceBetweenRectangles" presStyleCnt="0"/>
      <dgm:spPr/>
    </dgm:pt>
    <dgm:pt modelId="{D15F5CFC-3F02-48E2-88FD-AC0A9AF0D6C2}" type="pres">
      <dgm:prSet presAssocID="{5BC4834A-D3E9-418D-A726-7638F863CA87}" presName="parentLin" presStyleCnt="0"/>
      <dgm:spPr/>
    </dgm:pt>
    <dgm:pt modelId="{153CCCF8-3AF4-423F-B444-FF0E513280CD}" type="pres">
      <dgm:prSet presAssocID="{5BC4834A-D3E9-418D-A726-7638F863CA87}" presName="parentLeftMargin" presStyleLbl="node1" presStyleIdx="2" presStyleCnt="4"/>
      <dgm:spPr/>
    </dgm:pt>
    <dgm:pt modelId="{BF872C65-CE55-41A5-B389-65F86110B4CF}" type="pres">
      <dgm:prSet presAssocID="{5BC4834A-D3E9-418D-A726-7638F863CA8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7BC0428C-D1E7-4222-9FE1-458E3334DB49}" type="pres">
      <dgm:prSet presAssocID="{5BC4834A-D3E9-418D-A726-7638F863CA87}" presName="negativeSpace" presStyleCnt="0"/>
      <dgm:spPr/>
    </dgm:pt>
    <dgm:pt modelId="{EECAAC55-6A27-4691-A33E-A1F90DFC8371}" type="pres">
      <dgm:prSet presAssocID="{5BC4834A-D3E9-418D-A726-7638F863CA87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DE42A508-B146-47D9-80D3-C8CFFA317A88}" type="presOf" srcId="{C48A1029-0A9E-49F5-AFF9-4F8B9D8D3F6F}" destId="{357ADD7A-B0BA-4A83-90F6-B67D7884D48F}" srcOrd="0" destOrd="0" presId="urn:microsoft.com/office/officeart/2005/8/layout/list1"/>
    <dgm:cxn modelId="{C9521437-B38B-4A51-B1D4-938748872793}" type="presOf" srcId="{5BC4834A-D3E9-418D-A726-7638F863CA87}" destId="{BF872C65-CE55-41A5-B389-65F86110B4CF}" srcOrd="1" destOrd="0" presId="urn:microsoft.com/office/officeart/2005/8/layout/list1"/>
    <dgm:cxn modelId="{D8B63B6C-64D9-45FF-BF4C-6F07141DBE42}" srcId="{30D8F825-5E0F-48AD-A755-416DD0C913CD}" destId="{8A13DE98-AD18-43C4-96F4-5731A3FF870D}" srcOrd="0" destOrd="0" parTransId="{7698D602-AB13-4509-B0C4-023BD1B733E5}" sibTransId="{A74729B5-05A5-4750-944B-6E2F06061ECD}"/>
    <dgm:cxn modelId="{51C57B71-B312-493F-88F5-4BEA1EE4603E}" type="presOf" srcId="{4C6661E9-D9ED-43C8-B65A-F387584368AA}" destId="{623D83EA-CB76-47A3-B868-C03D95A9285F}" srcOrd="1" destOrd="0" presId="urn:microsoft.com/office/officeart/2005/8/layout/list1"/>
    <dgm:cxn modelId="{7A0DC6A7-B808-44D9-8CB7-8316F152B45A}" type="presOf" srcId="{8A13DE98-AD18-43C4-96F4-5731A3FF870D}" destId="{F8973AB8-DF3D-4F95-A322-61E0090079A7}" srcOrd="1" destOrd="0" presId="urn:microsoft.com/office/officeart/2005/8/layout/list1"/>
    <dgm:cxn modelId="{73DC63A8-B0DE-466C-8E86-A6E0468EAB5F}" srcId="{30D8F825-5E0F-48AD-A755-416DD0C913CD}" destId="{4C6661E9-D9ED-43C8-B65A-F387584368AA}" srcOrd="1" destOrd="0" parTransId="{3D23BE99-8E1B-4491-974A-9177A9D27524}" sibTransId="{AD87A6B6-1154-4216-B7FB-75CDBE1C8A1F}"/>
    <dgm:cxn modelId="{23C19CB7-B80B-4BF3-83AE-48A166FC0C11}" srcId="{30D8F825-5E0F-48AD-A755-416DD0C913CD}" destId="{5BC4834A-D3E9-418D-A726-7638F863CA87}" srcOrd="3" destOrd="0" parTransId="{860C6922-D6FD-403F-A84E-DE15F8AD1493}" sibTransId="{782B7823-2CD9-4B74-B614-C51608A86306}"/>
    <dgm:cxn modelId="{D3405AB8-7F0E-4612-BBDE-06CC6B610090}" type="presOf" srcId="{8A13DE98-AD18-43C4-96F4-5731A3FF870D}" destId="{0FAEA622-94C5-4508-BB4C-B05403CB0F07}" srcOrd="0" destOrd="0" presId="urn:microsoft.com/office/officeart/2005/8/layout/list1"/>
    <dgm:cxn modelId="{B3AE03C2-7AD5-4BD5-8F71-F8631F5A4633}" type="presOf" srcId="{5BC4834A-D3E9-418D-A726-7638F863CA87}" destId="{153CCCF8-3AF4-423F-B444-FF0E513280CD}" srcOrd="0" destOrd="0" presId="urn:microsoft.com/office/officeart/2005/8/layout/list1"/>
    <dgm:cxn modelId="{2294E2DF-B985-471F-B549-404A70D88D24}" type="presOf" srcId="{C48A1029-0A9E-49F5-AFF9-4F8B9D8D3F6F}" destId="{F2BE6F22-FB02-4716-873B-69AACF315002}" srcOrd="1" destOrd="0" presId="urn:microsoft.com/office/officeart/2005/8/layout/list1"/>
    <dgm:cxn modelId="{FFD323E7-8ADB-4BDD-BCFB-93B8C6F6BC11}" srcId="{30D8F825-5E0F-48AD-A755-416DD0C913CD}" destId="{C48A1029-0A9E-49F5-AFF9-4F8B9D8D3F6F}" srcOrd="2" destOrd="0" parTransId="{6C8E32EF-475E-4D5C-B3C4-AAABD24FC71A}" sibTransId="{903187E6-960D-4FEE-AEE3-1B3C732A325D}"/>
    <dgm:cxn modelId="{A07808F2-D3E9-4A0A-AE5F-E4D8A4135219}" type="presOf" srcId="{4C6661E9-D9ED-43C8-B65A-F387584368AA}" destId="{DF2686AB-C5DF-43D7-B3C0-552402CBBC1D}" srcOrd="0" destOrd="0" presId="urn:microsoft.com/office/officeart/2005/8/layout/list1"/>
    <dgm:cxn modelId="{810901FE-7F75-466A-9879-43F9C882CD1C}" type="presOf" srcId="{30D8F825-5E0F-48AD-A755-416DD0C913CD}" destId="{844AE55D-7B84-4122-9847-201481757175}" srcOrd="0" destOrd="0" presId="urn:microsoft.com/office/officeart/2005/8/layout/list1"/>
    <dgm:cxn modelId="{662E8CDA-8E07-44C5-A6E4-2236D36C6E34}" type="presParOf" srcId="{844AE55D-7B84-4122-9847-201481757175}" destId="{AF459B71-8034-4DD7-A777-7423B3A14C0C}" srcOrd="0" destOrd="0" presId="urn:microsoft.com/office/officeart/2005/8/layout/list1"/>
    <dgm:cxn modelId="{DC0441D5-D8D7-454B-8147-B73BB938C48D}" type="presParOf" srcId="{AF459B71-8034-4DD7-A777-7423B3A14C0C}" destId="{0FAEA622-94C5-4508-BB4C-B05403CB0F07}" srcOrd="0" destOrd="0" presId="urn:microsoft.com/office/officeart/2005/8/layout/list1"/>
    <dgm:cxn modelId="{0144FF78-5723-400D-8258-BC169695F052}" type="presParOf" srcId="{AF459B71-8034-4DD7-A777-7423B3A14C0C}" destId="{F8973AB8-DF3D-4F95-A322-61E0090079A7}" srcOrd="1" destOrd="0" presId="urn:microsoft.com/office/officeart/2005/8/layout/list1"/>
    <dgm:cxn modelId="{B6931573-228A-41BC-9288-96C257AEBF40}" type="presParOf" srcId="{844AE55D-7B84-4122-9847-201481757175}" destId="{F1C6555A-388A-4433-94B6-6312D5AAD999}" srcOrd="1" destOrd="0" presId="urn:microsoft.com/office/officeart/2005/8/layout/list1"/>
    <dgm:cxn modelId="{8DA5970B-3129-4B77-937E-0BEEFC04D761}" type="presParOf" srcId="{844AE55D-7B84-4122-9847-201481757175}" destId="{7E4267FC-6981-4A39-B5CF-45FB9392BE1C}" srcOrd="2" destOrd="0" presId="urn:microsoft.com/office/officeart/2005/8/layout/list1"/>
    <dgm:cxn modelId="{7104D500-DB6D-4690-93E5-6AA10385BC40}" type="presParOf" srcId="{844AE55D-7B84-4122-9847-201481757175}" destId="{18D27B88-7D54-472D-A798-E6D2C6B4ED1A}" srcOrd="3" destOrd="0" presId="urn:microsoft.com/office/officeart/2005/8/layout/list1"/>
    <dgm:cxn modelId="{60F418E3-D590-44AA-877A-E037D9F68BDA}" type="presParOf" srcId="{844AE55D-7B84-4122-9847-201481757175}" destId="{D53CFC21-F53C-4A02-97E7-126BE4647B65}" srcOrd="4" destOrd="0" presId="urn:microsoft.com/office/officeart/2005/8/layout/list1"/>
    <dgm:cxn modelId="{E3953FF1-EAF0-4CAB-AF67-29AD9B1EC260}" type="presParOf" srcId="{D53CFC21-F53C-4A02-97E7-126BE4647B65}" destId="{DF2686AB-C5DF-43D7-B3C0-552402CBBC1D}" srcOrd="0" destOrd="0" presId="urn:microsoft.com/office/officeart/2005/8/layout/list1"/>
    <dgm:cxn modelId="{21184E66-E849-4879-8E78-8DBA6D236F3A}" type="presParOf" srcId="{D53CFC21-F53C-4A02-97E7-126BE4647B65}" destId="{623D83EA-CB76-47A3-B868-C03D95A9285F}" srcOrd="1" destOrd="0" presId="urn:microsoft.com/office/officeart/2005/8/layout/list1"/>
    <dgm:cxn modelId="{5FC67AE4-6148-41F7-B0A5-DCA779C668EC}" type="presParOf" srcId="{844AE55D-7B84-4122-9847-201481757175}" destId="{815BCA1B-5E3C-4EDF-BF40-420587F8288F}" srcOrd="5" destOrd="0" presId="urn:microsoft.com/office/officeart/2005/8/layout/list1"/>
    <dgm:cxn modelId="{61D3C3FE-EADC-44BE-97A5-A5D389BA4C52}" type="presParOf" srcId="{844AE55D-7B84-4122-9847-201481757175}" destId="{9B9CCF02-3627-43EA-BAB0-5C5010310F50}" srcOrd="6" destOrd="0" presId="urn:microsoft.com/office/officeart/2005/8/layout/list1"/>
    <dgm:cxn modelId="{39384F5D-63D8-4592-B3A8-28AD235D36DC}" type="presParOf" srcId="{844AE55D-7B84-4122-9847-201481757175}" destId="{FE750EF4-63CB-4427-A304-A9008BFCA944}" srcOrd="7" destOrd="0" presId="urn:microsoft.com/office/officeart/2005/8/layout/list1"/>
    <dgm:cxn modelId="{FC6B488B-EAEC-48D1-BE0F-BB80432F887B}" type="presParOf" srcId="{844AE55D-7B84-4122-9847-201481757175}" destId="{2A681D5C-442E-41BD-A3B0-D5526139D8B7}" srcOrd="8" destOrd="0" presId="urn:microsoft.com/office/officeart/2005/8/layout/list1"/>
    <dgm:cxn modelId="{874600F7-D11D-4914-B694-6E0DBFCAC51A}" type="presParOf" srcId="{2A681D5C-442E-41BD-A3B0-D5526139D8B7}" destId="{357ADD7A-B0BA-4A83-90F6-B67D7884D48F}" srcOrd="0" destOrd="0" presId="urn:microsoft.com/office/officeart/2005/8/layout/list1"/>
    <dgm:cxn modelId="{93EAE56E-B224-47A8-B4E9-5DF85363E94B}" type="presParOf" srcId="{2A681D5C-442E-41BD-A3B0-D5526139D8B7}" destId="{F2BE6F22-FB02-4716-873B-69AACF315002}" srcOrd="1" destOrd="0" presId="urn:microsoft.com/office/officeart/2005/8/layout/list1"/>
    <dgm:cxn modelId="{1A9FE1AB-3891-4AF2-97F8-CEF7622381BB}" type="presParOf" srcId="{844AE55D-7B84-4122-9847-201481757175}" destId="{BF17E6CF-B086-4C7B-8C8A-D4F83ED71D3A}" srcOrd="9" destOrd="0" presId="urn:microsoft.com/office/officeart/2005/8/layout/list1"/>
    <dgm:cxn modelId="{D24B6D51-0252-4B8D-BF86-3B541C25553A}" type="presParOf" srcId="{844AE55D-7B84-4122-9847-201481757175}" destId="{3AA41F1C-049E-4DBB-A02B-4FF7A390F593}" srcOrd="10" destOrd="0" presId="urn:microsoft.com/office/officeart/2005/8/layout/list1"/>
    <dgm:cxn modelId="{49BFAAF7-0FC2-49F0-ACE6-2A22EC19BF71}" type="presParOf" srcId="{844AE55D-7B84-4122-9847-201481757175}" destId="{DECB77F8-9A98-40B0-8192-3A66DE98FD7A}" srcOrd="11" destOrd="0" presId="urn:microsoft.com/office/officeart/2005/8/layout/list1"/>
    <dgm:cxn modelId="{D3884349-D096-4A24-8785-3FB1AA2B2221}" type="presParOf" srcId="{844AE55D-7B84-4122-9847-201481757175}" destId="{D15F5CFC-3F02-48E2-88FD-AC0A9AF0D6C2}" srcOrd="12" destOrd="0" presId="urn:microsoft.com/office/officeart/2005/8/layout/list1"/>
    <dgm:cxn modelId="{00960A51-1FCE-46A5-90A3-6FD3015349FB}" type="presParOf" srcId="{D15F5CFC-3F02-48E2-88FD-AC0A9AF0D6C2}" destId="{153CCCF8-3AF4-423F-B444-FF0E513280CD}" srcOrd="0" destOrd="0" presId="urn:microsoft.com/office/officeart/2005/8/layout/list1"/>
    <dgm:cxn modelId="{9686AE48-0F6B-4F1D-BEA7-F1846FFF7A50}" type="presParOf" srcId="{D15F5CFC-3F02-48E2-88FD-AC0A9AF0D6C2}" destId="{BF872C65-CE55-41A5-B389-65F86110B4CF}" srcOrd="1" destOrd="0" presId="urn:microsoft.com/office/officeart/2005/8/layout/list1"/>
    <dgm:cxn modelId="{3998B649-CC85-4F8B-91DD-EF965E9E5B5C}" type="presParOf" srcId="{844AE55D-7B84-4122-9847-201481757175}" destId="{7BC0428C-D1E7-4222-9FE1-458E3334DB49}" srcOrd="13" destOrd="0" presId="urn:microsoft.com/office/officeart/2005/8/layout/list1"/>
    <dgm:cxn modelId="{6B72C36C-B7A8-43F8-B3F8-3177905180A9}" type="presParOf" srcId="{844AE55D-7B84-4122-9847-201481757175}" destId="{EECAAC55-6A27-4691-A33E-A1F90DFC837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D8F825-5E0F-48AD-A755-416DD0C913CD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48A1029-0A9E-49F5-AFF9-4F8B9D8D3F6F}">
      <dgm:prSet phldrT="[Texte]"/>
      <dgm:spPr/>
      <dgm:t>
        <a:bodyPr/>
        <a:lstStyle/>
        <a:p>
          <a:r>
            <a:rPr lang="fr-FR" dirty="0"/>
            <a:t>Jouer une musique sur la FPGA</a:t>
          </a:r>
        </a:p>
      </dgm:t>
    </dgm:pt>
    <dgm:pt modelId="{6C8E32EF-475E-4D5C-B3C4-AAABD24FC71A}" type="parTrans" cxnId="{FFD323E7-8ADB-4BDD-BCFB-93B8C6F6BC11}">
      <dgm:prSet/>
      <dgm:spPr/>
      <dgm:t>
        <a:bodyPr/>
        <a:lstStyle/>
        <a:p>
          <a:endParaRPr lang="fr-FR"/>
        </a:p>
      </dgm:t>
    </dgm:pt>
    <dgm:pt modelId="{903187E6-960D-4FEE-AEE3-1B3C732A325D}" type="sibTrans" cxnId="{FFD323E7-8ADB-4BDD-BCFB-93B8C6F6BC11}">
      <dgm:prSet/>
      <dgm:spPr/>
      <dgm:t>
        <a:bodyPr/>
        <a:lstStyle/>
        <a:p>
          <a:endParaRPr lang="fr-FR"/>
        </a:p>
      </dgm:t>
    </dgm:pt>
    <dgm:pt modelId="{5BC4834A-D3E9-418D-A726-7638F863CA87}">
      <dgm:prSet phldrT="[Texte]"/>
      <dgm:spPr/>
      <dgm:t>
        <a:bodyPr/>
        <a:lstStyle/>
        <a:p>
          <a:r>
            <a:rPr lang="fr-FR" dirty="0"/>
            <a:t>Synchronisation des données du serveur</a:t>
          </a:r>
        </a:p>
      </dgm:t>
    </dgm:pt>
    <dgm:pt modelId="{860C6922-D6FD-403F-A84E-DE15F8AD1493}" type="parTrans" cxnId="{23C19CB7-B80B-4BF3-83AE-48A166FC0C11}">
      <dgm:prSet/>
      <dgm:spPr/>
      <dgm:t>
        <a:bodyPr/>
        <a:lstStyle/>
        <a:p>
          <a:endParaRPr lang="fr-FR"/>
        </a:p>
      </dgm:t>
    </dgm:pt>
    <dgm:pt modelId="{782B7823-2CD9-4B74-B614-C51608A86306}" type="sibTrans" cxnId="{23C19CB7-B80B-4BF3-83AE-48A166FC0C11}">
      <dgm:prSet/>
      <dgm:spPr/>
      <dgm:t>
        <a:bodyPr/>
        <a:lstStyle/>
        <a:p>
          <a:endParaRPr lang="fr-FR"/>
        </a:p>
      </dgm:t>
    </dgm:pt>
    <dgm:pt modelId="{1891BEF5-6702-4C88-9241-A13E0533F83F}">
      <dgm:prSet phldrT="[Texte]"/>
      <dgm:spPr/>
      <dgm:t>
        <a:bodyPr/>
        <a:lstStyle/>
        <a:p>
          <a:r>
            <a:rPr lang="fr-FR" dirty="0"/>
            <a:t>Robustesse du serveur</a:t>
          </a:r>
        </a:p>
      </dgm:t>
    </dgm:pt>
    <dgm:pt modelId="{D0B54FDD-5F08-4777-AE03-F65377BA1948}" type="parTrans" cxnId="{6BC5B384-C847-42D5-A49C-AB61D361D5E2}">
      <dgm:prSet/>
      <dgm:spPr/>
      <dgm:t>
        <a:bodyPr/>
        <a:lstStyle/>
        <a:p>
          <a:endParaRPr lang="fr-FR"/>
        </a:p>
      </dgm:t>
    </dgm:pt>
    <dgm:pt modelId="{CF1188E9-9150-44D7-97A5-E5A6D7030FE5}" type="sibTrans" cxnId="{6BC5B384-C847-42D5-A49C-AB61D361D5E2}">
      <dgm:prSet/>
      <dgm:spPr/>
      <dgm:t>
        <a:bodyPr/>
        <a:lstStyle/>
        <a:p>
          <a:endParaRPr lang="fr-FR"/>
        </a:p>
      </dgm:t>
    </dgm:pt>
    <dgm:pt modelId="{7550D942-CE31-4B6C-A117-DC8CB0B9D4C1}">
      <dgm:prSet phldrT="[Texte]"/>
      <dgm:spPr/>
      <dgm:t>
        <a:bodyPr/>
        <a:lstStyle/>
        <a:p>
          <a:r>
            <a:rPr lang="fr-FR" dirty="0"/>
            <a:t>Consistance des données</a:t>
          </a:r>
        </a:p>
      </dgm:t>
    </dgm:pt>
    <dgm:pt modelId="{D341120A-D6DC-4AB4-A8A3-2ED0043A212B}" type="parTrans" cxnId="{0D73D20C-8BD7-44AF-9366-FEAAF612288A}">
      <dgm:prSet/>
      <dgm:spPr/>
      <dgm:t>
        <a:bodyPr/>
        <a:lstStyle/>
        <a:p>
          <a:endParaRPr lang="fr-FR"/>
        </a:p>
      </dgm:t>
    </dgm:pt>
    <dgm:pt modelId="{432C4B39-964A-49AB-A3E9-529AE6552886}" type="sibTrans" cxnId="{0D73D20C-8BD7-44AF-9366-FEAAF612288A}">
      <dgm:prSet/>
      <dgm:spPr/>
      <dgm:t>
        <a:bodyPr/>
        <a:lstStyle/>
        <a:p>
          <a:endParaRPr lang="fr-FR"/>
        </a:p>
      </dgm:t>
    </dgm:pt>
    <dgm:pt modelId="{27A2B039-8374-4A76-B255-87C32F89FF99}">
      <dgm:prSet phldrT="[Texte]"/>
      <dgm:spPr/>
      <dgm:t>
        <a:bodyPr/>
        <a:lstStyle/>
        <a:p>
          <a:r>
            <a:rPr lang="fr-FR" dirty="0"/>
            <a:t>Optimisation de la gestion des requêtes</a:t>
          </a:r>
        </a:p>
      </dgm:t>
    </dgm:pt>
    <dgm:pt modelId="{A2365DC8-1CED-4218-8370-1B207454E4AB}" type="parTrans" cxnId="{DDF804AF-69C6-4826-8945-8C317C8D46A5}">
      <dgm:prSet/>
      <dgm:spPr/>
      <dgm:t>
        <a:bodyPr/>
        <a:lstStyle/>
        <a:p>
          <a:endParaRPr lang="fr-FR"/>
        </a:p>
      </dgm:t>
    </dgm:pt>
    <dgm:pt modelId="{15DAF280-818A-4A15-9C13-4CC2DB1B9A9A}" type="sibTrans" cxnId="{DDF804AF-69C6-4826-8945-8C317C8D46A5}">
      <dgm:prSet/>
      <dgm:spPr/>
      <dgm:t>
        <a:bodyPr/>
        <a:lstStyle/>
        <a:p>
          <a:endParaRPr lang="fr-FR"/>
        </a:p>
      </dgm:t>
    </dgm:pt>
    <dgm:pt modelId="{844AE55D-7B84-4122-9847-201481757175}" type="pres">
      <dgm:prSet presAssocID="{30D8F825-5E0F-48AD-A755-416DD0C913CD}" presName="linear" presStyleCnt="0">
        <dgm:presLayoutVars>
          <dgm:dir/>
          <dgm:animLvl val="lvl"/>
          <dgm:resizeHandles val="exact"/>
        </dgm:presLayoutVars>
      </dgm:prSet>
      <dgm:spPr/>
    </dgm:pt>
    <dgm:pt modelId="{2A681D5C-442E-41BD-A3B0-D5526139D8B7}" type="pres">
      <dgm:prSet presAssocID="{C48A1029-0A9E-49F5-AFF9-4F8B9D8D3F6F}" presName="parentLin" presStyleCnt="0"/>
      <dgm:spPr/>
    </dgm:pt>
    <dgm:pt modelId="{357ADD7A-B0BA-4A83-90F6-B67D7884D48F}" type="pres">
      <dgm:prSet presAssocID="{C48A1029-0A9E-49F5-AFF9-4F8B9D8D3F6F}" presName="parentLeftMargin" presStyleLbl="node1" presStyleIdx="0" presStyleCnt="5"/>
      <dgm:spPr/>
    </dgm:pt>
    <dgm:pt modelId="{F2BE6F22-FB02-4716-873B-69AACF315002}" type="pres">
      <dgm:prSet presAssocID="{C48A1029-0A9E-49F5-AFF9-4F8B9D8D3F6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F17E6CF-B086-4C7B-8C8A-D4F83ED71D3A}" type="pres">
      <dgm:prSet presAssocID="{C48A1029-0A9E-49F5-AFF9-4F8B9D8D3F6F}" presName="negativeSpace" presStyleCnt="0"/>
      <dgm:spPr/>
    </dgm:pt>
    <dgm:pt modelId="{3AA41F1C-049E-4DBB-A02B-4FF7A390F593}" type="pres">
      <dgm:prSet presAssocID="{C48A1029-0A9E-49F5-AFF9-4F8B9D8D3F6F}" presName="childText" presStyleLbl="conFgAcc1" presStyleIdx="0" presStyleCnt="5">
        <dgm:presLayoutVars>
          <dgm:bulletEnabled val="1"/>
        </dgm:presLayoutVars>
      </dgm:prSet>
      <dgm:spPr/>
    </dgm:pt>
    <dgm:pt modelId="{DECB77F8-9A98-40B0-8192-3A66DE98FD7A}" type="pres">
      <dgm:prSet presAssocID="{903187E6-960D-4FEE-AEE3-1B3C732A325D}" presName="spaceBetweenRectangles" presStyleCnt="0"/>
      <dgm:spPr/>
    </dgm:pt>
    <dgm:pt modelId="{D15F5CFC-3F02-48E2-88FD-AC0A9AF0D6C2}" type="pres">
      <dgm:prSet presAssocID="{5BC4834A-D3E9-418D-A726-7638F863CA87}" presName="parentLin" presStyleCnt="0"/>
      <dgm:spPr/>
    </dgm:pt>
    <dgm:pt modelId="{153CCCF8-3AF4-423F-B444-FF0E513280CD}" type="pres">
      <dgm:prSet presAssocID="{5BC4834A-D3E9-418D-A726-7638F863CA87}" presName="parentLeftMargin" presStyleLbl="node1" presStyleIdx="0" presStyleCnt="5"/>
      <dgm:spPr/>
    </dgm:pt>
    <dgm:pt modelId="{BF872C65-CE55-41A5-B389-65F86110B4CF}" type="pres">
      <dgm:prSet presAssocID="{5BC4834A-D3E9-418D-A726-7638F863CA8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BC0428C-D1E7-4222-9FE1-458E3334DB49}" type="pres">
      <dgm:prSet presAssocID="{5BC4834A-D3E9-418D-A726-7638F863CA87}" presName="negativeSpace" presStyleCnt="0"/>
      <dgm:spPr/>
    </dgm:pt>
    <dgm:pt modelId="{EECAAC55-6A27-4691-A33E-A1F90DFC8371}" type="pres">
      <dgm:prSet presAssocID="{5BC4834A-D3E9-418D-A726-7638F863CA87}" presName="childText" presStyleLbl="conFgAcc1" presStyleIdx="1" presStyleCnt="5">
        <dgm:presLayoutVars>
          <dgm:bulletEnabled val="1"/>
        </dgm:presLayoutVars>
      </dgm:prSet>
      <dgm:spPr/>
    </dgm:pt>
    <dgm:pt modelId="{A5B7DC15-922F-4C88-A5A1-0296905058DA}" type="pres">
      <dgm:prSet presAssocID="{782B7823-2CD9-4B74-B614-C51608A86306}" presName="spaceBetweenRectangles" presStyleCnt="0"/>
      <dgm:spPr/>
    </dgm:pt>
    <dgm:pt modelId="{3E269F98-E850-4154-A611-8F74F3B749F6}" type="pres">
      <dgm:prSet presAssocID="{1891BEF5-6702-4C88-9241-A13E0533F83F}" presName="parentLin" presStyleCnt="0"/>
      <dgm:spPr/>
    </dgm:pt>
    <dgm:pt modelId="{8A654806-A4FA-455B-9D54-A0586D0F8E9D}" type="pres">
      <dgm:prSet presAssocID="{1891BEF5-6702-4C88-9241-A13E0533F83F}" presName="parentLeftMargin" presStyleLbl="node1" presStyleIdx="1" presStyleCnt="5"/>
      <dgm:spPr/>
    </dgm:pt>
    <dgm:pt modelId="{C4E06BFA-F811-4C3A-9D24-9200393280EC}" type="pres">
      <dgm:prSet presAssocID="{1891BEF5-6702-4C88-9241-A13E0533F83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DDE8924-1AA2-4285-AE5C-D9ECBBE38E62}" type="pres">
      <dgm:prSet presAssocID="{1891BEF5-6702-4C88-9241-A13E0533F83F}" presName="negativeSpace" presStyleCnt="0"/>
      <dgm:spPr/>
    </dgm:pt>
    <dgm:pt modelId="{199ED6B7-40DE-46EE-B425-35AF5D3EBEEC}" type="pres">
      <dgm:prSet presAssocID="{1891BEF5-6702-4C88-9241-A13E0533F83F}" presName="childText" presStyleLbl="conFgAcc1" presStyleIdx="2" presStyleCnt="5">
        <dgm:presLayoutVars>
          <dgm:bulletEnabled val="1"/>
        </dgm:presLayoutVars>
      </dgm:prSet>
      <dgm:spPr/>
    </dgm:pt>
    <dgm:pt modelId="{F16A0FCB-11B2-40D5-BF8B-C738B5D5B997}" type="pres">
      <dgm:prSet presAssocID="{CF1188E9-9150-44D7-97A5-E5A6D7030FE5}" presName="spaceBetweenRectangles" presStyleCnt="0"/>
      <dgm:spPr/>
    </dgm:pt>
    <dgm:pt modelId="{BD208118-A046-4B10-8914-14A5256ADDEC}" type="pres">
      <dgm:prSet presAssocID="{7550D942-CE31-4B6C-A117-DC8CB0B9D4C1}" presName="parentLin" presStyleCnt="0"/>
      <dgm:spPr/>
    </dgm:pt>
    <dgm:pt modelId="{3F663E60-B9BF-45BC-B8CC-776E8434B0FA}" type="pres">
      <dgm:prSet presAssocID="{7550D942-CE31-4B6C-A117-DC8CB0B9D4C1}" presName="parentLeftMargin" presStyleLbl="node1" presStyleIdx="2" presStyleCnt="5"/>
      <dgm:spPr/>
    </dgm:pt>
    <dgm:pt modelId="{55E88946-FB60-4495-B0A8-D2CA7291F0CB}" type="pres">
      <dgm:prSet presAssocID="{7550D942-CE31-4B6C-A117-DC8CB0B9D4C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2AD068B-C3D3-4FDA-8990-CDFE5FD089D2}" type="pres">
      <dgm:prSet presAssocID="{7550D942-CE31-4B6C-A117-DC8CB0B9D4C1}" presName="negativeSpace" presStyleCnt="0"/>
      <dgm:spPr/>
    </dgm:pt>
    <dgm:pt modelId="{62001153-E502-49D7-8DD5-8B78CB190F98}" type="pres">
      <dgm:prSet presAssocID="{7550D942-CE31-4B6C-A117-DC8CB0B9D4C1}" presName="childText" presStyleLbl="conFgAcc1" presStyleIdx="3" presStyleCnt="5">
        <dgm:presLayoutVars>
          <dgm:bulletEnabled val="1"/>
        </dgm:presLayoutVars>
      </dgm:prSet>
      <dgm:spPr/>
    </dgm:pt>
    <dgm:pt modelId="{3DACA794-89BF-4191-87FD-7E594C760A3A}" type="pres">
      <dgm:prSet presAssocID="{432C4B39-964A-49AB-A3E9-529AE6552886}" presName="spaceBetweenRectangles" presStyleCnt="0"/>
      <dgm:spPr/>
    </dgm:pt>
    <dgm:pt modelId="{833E23E2-1ADC-4348-8305-4B5B77B6C4D7}" type="pres">
      <dgm:prSet presAssocID="{27A2B039-8374-4A76-B255-87C32F89FF99}" presName="parentLin" presStyleCnt="0"/>
      <dgm:spPr/>
    </dgm:pt>
    <dgm:pt modelId="{449169DF-EB55-47AD-83D1-126FD0518E47}" type="pres">
      <dgm:prSet presAssocID="{27A2B039-8374-4A76-B255-87C32F89FF99}" presName="parentLeftMargin" presStyleLbl="node1" presStyleIdx="3" presStyleCnt="5"/>
      <dgm:spPr/>
    </dgm:pt>
    <dgm:pt modelId="{BC970FF5-E666-4042-97B0-4EE14196564D}" type="pres">
      <dgm:prSet presAssocID="{27A2B039-8374-4A76-B255-87C32F89FF99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F685CEA-1A33-4D22-996E-137931838F03}" type="pres">
      <dgm:prSet presAssocID="{27A2B039-8374-4A76-B255-87C32F89FF99}" presName="negativeSpace" presStyleCnt="0"/>
      <dgm:spPr/>
    </dgm:pt>
    <dgm:pt modelId="{3231BEBF-C74C-4048-8E56-189AFCD098BE}" type="pres">
      <dgm:prSet presAssocID="{27A2B039-8374-4A76-B255-87C32F89FF99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DE42A508-B146-47D9-80D3-C8CFFA317A88}" type="presOf" srcId="{C48A1029-0A9E-49F5-AFF9-4F8B9D8D3F6F}" destId="{357ADD7A-B0BA-4A83-90F6-B67D7884D48F}" srcOrd="0" destOrd="0" presId="urn:microsoft.com/office/officeart/2005/8/layout/list1"/>
    <dgm:cxn modelId="{0D73D20C-8BD7-44AF-9366-FEAAF612288A}" srcId="{30D8F825-5E0F-48AD-A755-416DD0C913CD}" destId="{7550D942-CE31-4B6C-A117-DC8CB0B9D4C1}" srcOrd="3" destOrd="0" parTransId="{D341120A-D6DC-4AB4-A8A3-2ED0043A212B}" sibTransId="{432C4B39-964A-49AB-A3E9-529AE6552886}"/>
    <dgm:cxn modelId="{C9521437-B38B-4A51-B1D4-938748872793}" type="presOf" srcId="{5BC4834A-D3E9-418D-A726-7638F863CA87}" destId="{BF872C65-CE55-41A5-B389-65F86110B4CF}" srcOrd="1" destOrd="0" presId="urn:microsoft.com/office/officeart/2005/8/layout/list1"/>
    <dgm:cxn modelId="{9F01AD66-F2CF-4F78-9333-B5BE97426EBC}" type="presOf" srcId="{1891BEF5-6702-4C88-9241-A13E0533F83F}" destId="{8A654806-A4FA-455B-9D54-A0586D0F8E9D}" srcOrd="0" destOrd="0" presId="urn:microsoft.com/office/officeart/2005/8/layout/list1"/>
    <dgm:cxn modelId="{8847D676-CFD3-436D-9AB4-F653455EEB50}" type="presOf" srcId="{27A2B039-8374-4A76-B255-87C32F89FF99}" destId="{BC970FF5-E666-4042-97B0-4EE14196564D}" srcOrd="1" destOrd="0" presId="urn:microsoft.com/office/officeart/2005/8/layout/list1"/>
    <dgm:cxn modelId="{6BC5B384-C847-42D5-A49C-AB61D361D5E2}" srcId="{30D8F825-5E0F-48AD-A755-416DD0C913CD}" destId="{1891BEF5-6702-4C88-9241-A13E0533F83F}" srcOrd="2" destOrd="0" parTransId="{D0B54FDD-5F08-4777-AE03-F65377BA1948}" sibTransId="{CF1188E9-9150-44D7-97A5-E5A6D7030FE5}"/>
    <dgm:cxn modelId="{BD62478E-7682-4E20-82F9-6493E2DE1DDD}" type="presOf" srcId="{27A2B039-8374-4A76-B255-87C32F89FF99}" destId="{449169DF-EB55-47AD-83D1-126FD0518E47}" srcOrd="0" destOrd="0" presId="urn:microsoft.com/office/officeart/2005/8/layout/list1"/>
    <dgm:cxn modelId="{19BF1897-BF9B-48BE-932C-6926A3077AD3}" type="presOf" srcId="{7550D942-CE31-4B6C-A117-DC8CB0B9D4C1}" destId="{55E88946-FB60-4495-B0A8-D2CA7291F0CB}" srcOrd="1" destOrd="0" presId="urn:microsoft.com/office/officeart/2005/8/layout/list1"/>
    <dgm:cxn modelId="{6563CCA4-DAFA-411A-9A42-52323685CCBA}" type="presOf" srcId="{1891BEF5-6702-4C88-9241-A13E0533F83F}" destId="{C4E06BFA-F811-4C3A-9D24-9200393280EC}" srcOrd="1" destOrd="0" presId="urn:microsoft.com/office/officeart/2005/8/layout/list1"/>
    <dgm:cxn modelId="{DDF804AF-69C6-4826-8945-8C317C8D46A5}" srcId="{30D8F825-5E0F-48AD-A755-416DD0C913CD}" destId="{27A2B039-8374-4A76-B255-87C32F89FF99}" srcOrd="4" destOrd="0" parTransId="{A2365DC8-1CED-4218-8370-1B207454E4AB}" sibTransId="{15DAF280-818A-4A15-9C13-4CC2DB1B9A9A}"/>
    <dgm:cxn modelId="{23C19CB7-B80B-4BF3-83AE-48A166FC0C11}" srcId="{30D8F825-5E0F-48AD-A755-416DD0C913CD}" destId="{5BC4834A-D3E9-418D-A726-7638F863CA87}" srcOrd="1" destOrd="0" parTransId="{860C6922-D6FD-403F-A84E-DE15F8AD1493}" sibTransId="{782B7823-2CD9-4B74-B614-C51608A86306}"/>
    <dgm:cxn modelId="{B3AE03C2-7AD5-4BD5-8F71-F8631F5A4633}" type="presOf" srcId="{5BC4834A-D3E9-418D-A726-7638F863CA87}" destId="{153CCCF8-3AF4-423F-B444-FF0E513280CD}" srcOrd="0" destOrd="0" presId="urn:microsoft.com/office/officeart/2005/8/layout/list1"/>
    <dgm:cxn modelId="{6B280DDD-7625-4D7C-8E24-69EDA1315519}" type="presOf" srcId="{7550D942-CE31-4B6C-A117-DC8CB0B9D4C1}" destId="{3F663E60-B9BF-45BC-B8CC-776E8434B0FA}" srcOrd="0" destOrd="0" presId="urn:microsoft.com/office/officeart/2005/8/layout/list1"/>
    <dgm:cxn modelId="{2294E2DF-B985-471F-B549-404A70D88D24}" type="presOf" srcId="{C48A1029-0A9E-49F5-AFF9-4F8B9D8D3F6F}" destId="{F2BE6F22-FB02-4716-873B-69AACF315002}" srcOrd="1" destOrd="0" presId="urn:microsoft.com/office/officeart/2005/8/layout/list1"/>
    <dgm:cxn modelId="{FFD323E7-8ADB-4BDD-BCFB-93B8C6F6BC11}" srcId="{30D8F825-5E0F-48AD-A755-416DD0C913CD}" destId="{C48A1029-0A9E-49F5-AFF9-4F8B9D8D3F6F}" srcOrd="0" destOrd="0" parTransId="{6C8E32EF-475E-4D5C-B3C4-AAABD24FC71A}" sibTransId="{903187E6-960D-4FEE-AEE3-1B3C732A325D}"/>
    <dgm:cxn modelId="{810901FE-7F75-466A-9879-43F9C882CD1C}" type="presOf" srcId="{30D8F825-5E0F-48AD-A755-416DD0C913CD}" destId="{844AE55D-7B84-4122-9847-201481757175}" srcOrd="0" destOrd="0" presId="urn:microsoft.com/office/officeart/2005/8/layout/list1"/>
    <dgm:cxn modelId="{FC6B488B-EAEC-48D1-BE0F-BB80432F887B}" type="presParOf" srcId="{844AE55D-7B84-4122-9847-201481757175}" destId="{2A681D5C-442E-41BD-A3B0-D5526139D8B7}" srcOrd="0" destOrd="0" presId="urn:microsoft.com/office/officeart/2005/8/layout/list1"/>
    <dgm:cxn modelId="{874600F7-D11D-4914-B694-6E0DBFCAC51A}" type="presParOf" srcId="{2A681D5C-442E-41BD-A3B0-D5526139D8B7}" destId="{357ADD7A-B0BA-4A83-90F6-B67D7884D48F}" srcOrd="0" destOrd="0" presId="urn:microsoft.com/office/officeart/2005/8/layout/list1"/>
    <dgm:cxn modelId="{93EAE56E-B224-47A8-B4E9-5DF85363E94B}" type="presParOf" srcId="{2A681D5C-442E-41BD-A3B0-D5526139D8B7}" destId="{F2BE6F22-FB02-4716-873B-69AACF315002}" srcOrd="1" destOrd="0" presId="urn:microsoft.com/office/officeart/2005/8/layout/list1"/>
    <dgm:cxn modelId="{1A9FE1AB-3891-4AF2-97F8-CEF7622381BB}" type="presParOf" srcId="{844AE55D-7B84-4122-9847-201481757175}" destId="{BF17E6CF-B086-4C7B-8C8A-D4F83ED71D3A}" srcOrd="1" destOrd="0" presId="urn:microsoft.com/office/officeart/2005/8/layout/list1"/>
    <dgm:cxn modelId="{D24B6D51-0252-4B8D-BF86-3B541C25553A}" type="presParOf" srcId="{844AE55D-7B84-4122-9847-201481757175}" destId="{3AA41F1C-049E-4DBB-A02B-4FF7A390F593}" srcOrd="2" destOrd="0" presId="urn:microsoft.com/office/officeart/2005/8/layout/list1"/>
    <dgm:cxn modelId="{49BFAAF7-0FC2-49F0-ACE6-2A22EC19BF71}" type="presParOf" srcId="{844AE55D-7B84-4122-9847-201481757175}" destId="{DECB77F8-9A98-40B0-8192-3A66DE98FD7A}" srcOrd="3" destOrd="0" presId="urn:microsoft.com/office/officeart/2005/8/layout/list1"/>
    <dgm:cxn modelId="{D3884349-D096-4A24-8785-3FB1AA2B2221}" type="presParOf" srcId="{844AE55D-7B84-4122-9847-201481757175}" destId="{D15F5CFC-3F02-48E2-88FD-AC0A9AF0D6C2}" srcOrd="4" destOrd="0" presId="urn:microsoft.com/office/officeart/2005/8/layout/list1"/>
    <dgm:cxn modelId="{00960A51-1FCE-46A5-90A3-6FD3015349FB}" type="presParOf" srcId="{D15F5CFC-3F02-48E2-88FD-AC0A9AF0D6C2}" destId="{153CCCF8-3AF4-423F-B444-FF0E513280CD}" srcOrd="0" destOrd="0" presId="urn:microsoft.com/office/officeart/2005/8/layout/list1"/>
    <dgm:cxn modelId="{9686AE48-0F6B-4F1D-BEA7-F1846FFF7A50}" type="presParOf" srcId="{D15F5CFC-3F02-48E2-88FD-AC0A9AF0D6C2}" destId="{BF872C65-CE55-41A5-B389-65F86110B4CF}" srcOrd="1" destOrd="0" presId="urn:microsoft.com/office/officeart/2005/8/layout/list1"/>
    <dgm:cxn modelId="{3998B649-CC85-4F8B-91DD-EF965E9E5B5C}" type="presParOf" srcId="{844AE55D-7B84-4122-9847-201481757175}" destId="{7BC0428C-D1E7-4222-9FE1-458E3334DB49}" srcOrd="5" destOrd="0" presId="urn:microsoft.com/office/officeart/2005/8/layout/list1"/>
    <dgm:cxn modelId="{6B72C36C-B7A8-43F8-B3F8-3177905180A9}" type="presParOf" srcId="{844AE55D-7B84-4122-9847-201481757175}" destId="{EECAAC55-6A27-4691-A33E-A1F90DFC8371}" srcOrd="6" destOrd="0" presId="urn:microsoft.com/office/officeart/2005/8/layout/list1"/>
    <dgm:cxn modelId="{B259FB7D-ECF6-4E0D-81D7-A805133F6931}" type="presParOf" srcId="{844AE55D-7B84-4122-9847-201481757175}" destId="{A5B7DC15-922F-4C88-A5A1-0296905058DA}" srcOrd="7" destOrd="0" presId="urn:microsoft.com/office/officeart/2005/8/layout/list1"/>
    <dgm:cxn modelId="{36FB83FC-A0AF-4FCF-BC7F-9F97CD7C1AE3}" type="presParOf" srcId="{844AE55D-7B84-4122-9847-201481757175}" destId="{3E269F98-E850-4154-A611-8F74F3B749F6}" srcOrd="8" destOrd="0" presId="urn:microsoft.com/office/officeart/2005/8/layout/list1"/>
    <dgm:cxn modelId="{370F421E-7D8C-48BE-8BFC-EB60A772ACC1}" type="presParOf" srcId="{3E269F98-E850-4154-A611-8F74F3B749F6}" destId="{8A654806-A4FA-455B-9D54-A0586D0F8E9D}" srcOrd="0" destOrd="0" presId="urn:microsoft.com/office/officeart/2005/8/layout/list1"/>
    <dgm:cxn modelId="{BD75AF3D-CF5E-4083-B4BD-9A3DA564FD98}" type="presParOf" srcId="{3E269F98-E850-4154-A611-8F74F3B749F6}" destId="{C4E06BFA-F811-4C3A-9D24-9200393280EC}" srcOrd="1" destOrd="0" presId="urn:microsoft.com/office/officeart/2005/8/layout/list1"/>
    <dgm:cxn modelId="{6BCC7121-6E97-490B-B4EE-A29F2A3E50FE}" type="presParOf" srcId="{844AE55D-7B84-4122-9847-201481757175}" destId="{0DDE8924-1AA2-4285-AE5C-D9ECBBE38E62}" srcOrd="9" destOrd="0" presId="urn:microsoft.com/office/officeart/2005/8/layout/list1"/>
    <dgm:cxn modelId="{64091EE4-5D55-42CE-ADD3-6BFC013310B4}" type="presParOf" srcId="{844AE55D-7B84-4122-9847-201481757175}" destId="{199ED6B7-40DE-46EE-B425-35AF5D3EBEEC}" srcOrd="10" destOrd="0" presId="urn:microsoft.com/office/officeart/2005/8/layout/list1"/>
    <dgm:cxn modelId="{20A51873-9890-42C2-AAC9-ECD21AE39F8E}" type="presParOf" srcId="{844AE55D-7B84-4122-9847-201481757175}" destId="{F16A0FCB-11B2-40D5-BF8B-C738B5D5B997}" srcOrd="11" destOrd="0" presId="urn:microsoft.com/office/officeart/2005/8/layout/list1"/>
    <dgm:cxn modelId="{E2400F42-9949-4693-ADC0-5FF1E2CA806A}" type="presParOf" srcId="{844AE55D-7B84-4122-9847-201481757175}" destId="{BD208118-A046-4B10-8914-14A5256ADDEC}" srcOrd="12" destOrd="0" presId="urn:microsoft.com/office/officeart/2005/8/layout/list1"/>
    <dgm:cxn modelId="{E14E7F79-AB3C-45E4-B79B-889D4245E24C}" type="presParOf" srcId="{BD208118-A046-4B10-8914-14A5256ADDEC}" destId="{3F663E60-B9BF-45BC-B8CC-776E8434B0FA}" srcOrd="0" destOrd="0" presId="urn:microsoft.com/office/officeart/2005/8/layout/list1"/>
    <dgm:cxn modelId="{A69B90D3-C918-49A5-B49F-9CB09798B771}" type="presParOf" srcId="{BD208118-A046-4B10-8914-14A5256ADDEC}" destId="{55E88946-FB60-4495-B0A8-D2CA7291F0CB}" srcOrd="1" destOrd="0" presId="urn:microsoft.com/office/officeart/2005/8/layout/list1"/>
    <dgm:cxn modelId="{70F99C47-8A0B-40D0-94EF-97BE4BF24836}" type="presParOf" srcId="{844AE55D-7B84-4122-9847-201481757175}" destId="{E2AD068B-C3D3-4FDA-8990-CDFE5FD089D2}" srcOrd="13" destOrd="0" presId="urn:microsoft.com/office/officeart/2005/8/layout/list1"/>
    <dgm:cxn modelId="{026EAA6B-2E43-474F-BE5A-913C72FC4A31}" type="presParOf" srcId="{844AE55D-7B84-4122-9847-201481757175}" destId="{62001153-E502-49D7-8DD5-8B78CB190F98}" srcOrd="14" destOrd="0" presId="urn:microsoft.com/office/officeart/2005/8/layout/list1"/>
    <dgm:cxn modelId="{975765FE-9466-4E11-AFDF-2AE0DAC0EF10}" type="presParOf" srcId="{844AE55D-7B84-4122-9847-201481757175}" destId="{3DACA794-89BF-4191-87FD-7E594C760A3A}" srcOrd="15" destOrd="0" presId="urn:microsoft.com/office/officeart/2005/8/layout/list1"/>
    <dgm:cxn modelId="{CE53B034-88A9-4FF0-91E1-4205912BA52B}" type="presParOf" srcId="{844AE55D-7B84-4122-9847-201481757175}" destId="{833E23E2-1ADC-4348-8305-4B5B77B6C4D7}" srcOrd="16" destOrd="0" presId="urn:microsoft.com/office/officeart/2005/8/layout/list1"/>
    <dgm:cxn modelId="{D533C0D8-4EE9-41A2-93D3-16D19F86BA36}" type="presParOf" srcId="{833E23E2-1ADC-4348-8305-4B5B77B6C4D7}" destId="{449169DF-EB55-47AD-83D1-126FD0518E47}" srcOrd="0" destOrd="0" presId="urn:microsoft.com/office/officeart/2005/8/layout/list1"/>
    <dgm:cxn modelId="{7F3709AB-61F9-4E97-B661-E6DBFA734450}" type="presParOf" srcId="{833E23E2-1ADC-4348-8305-4B5B77B6C4D7}" destId="{BC970FF5-E666-4042-97B0-4EE14196564D}" srcOrd="1" destOrd="0" presId="urn:microsoft.com/office/officeart/2005/8/layout/list1"/>
    <dgm:cxn modelId="{79F57262-D6BC-4A6E-94A7-6961EAF87929}" type="presParOf" srcId="{844AE55D-7B84-4122-9847-201481757175}" destId="{EF685CEA-1A33-4D22-996E-137931838F03}" srcOrd="17" destOrd="0" presId="urn:microsoft.com/office/officeart/2005/8/layout/list1"/>
    <dgm:cxn modelId="{BF3F50C6-AEE8-41DC-BF3F-D4248A413F73}" type="presParOf" srcId="{844AE55D-7B84-4122-9847-201481757175}" destId="{3231BEBF-C74C-4048-8E56-189AFCD098BE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2CB6B75-4087-46A5-80B8-0C98F78535D6}" type="doc">
      <dgm:prSet loTypeId="urn:microsoft.com/office/officeart/2005/8/layout/hProcess9" loCatId="process" qsTypeId="urn:microsoft.com/office/officeart/2005/8/quickstyle/simple1" qsCatId="simple" csTypeId="urn:microsoft.com/office/officeart/2005/8/colors/accent6_5" csCatId="accent6" phldr="1"/>
      <dgm:spPr/>
    </dgm:pt>
    <dgm:pt modelId="{0C7F7D24-E00D-46CD-8F90-63F84A7458FD}">
      <dgm:prSet phldrT="[Texte]"/>
      <dgm:spPr/>
      <dgm:t>
        <a:bodyPr/>
        <a:lstStyle/>
        <a:p>
          <a:r>
            <a:rPr lang="fr-FR" dirty="0"/>
            <a:t>Déroulement de l’application</a:t>
          </a:r>
        </a:p>
      </dgm:t>
    </dgm:pt>
    <dgm:pt modelId="{30F335A1-068A-48D1-BFC4-E87D6249A5A1}" type="parTrans" cxnId="{C73E1ADE-781C-4B64-8FEC-A46C163BC3F1}">
      <dgm:prSet/>
      <dgm:spPr/>
      <dgm:t>
        <a:bodyPr/>
        <a:lstStyle/>
        <a:p>
          <a:endParaRPr lang="fr-FR"/>
        </a:p>
      </dgm:t>
    </dgm:pt>
    <dgm:pt modelId="{12441FF0-3EE6-48FB-9A52-AD96A1E9408A}" type="sibTrans" cxnId="{C73E1ADE-781C-4B64-8FEC-A46C163BC3F1}">
      <dgm:prSet/>
      <dgm:spPr/>
      <dgm:t>
        <a:bodyPr/>
        <a:lstStyle/>
        <a:p>
          <a:endParaRPr lang="fr-FR"/>
        </a:p>
      </dgm:t>
    </dgm:pt>
    <dgm:pt modelId="{C55C5F56-CE63-4456-B6CC-0722183AD7B6}">
      <dgm:prSet phldrT="[Texte]"/>
      <dgm:spPr/>
      <dgm:t>
        <a:bodyPr/>
        <a:lstStyle/>
        <a:p>
          <a:r>
            <a:rPr lang="fr-FR" dirty="0"/>
            <a:t>Modèle – Vue - Contrôleur</a:t>
          </a:r>
        </a:p>
      </dgm:t>
    </dgm:pt>
    <dgm:pt modelId="{666C01E3-FF1B-4671-9144-2AB5D739DD51}" type="parTrans" cxnId="{1ADBDCD3-36BA-4D72-9A57-A83E1179D5B8}">
      <dgm:prSet/>
      <dgm:spPr/>
      <dgm:t>
        <a:bodyPr/>
        <a:lstStyle/>
        <a:p>
          <a:endParaRPr lang="fr-FR"/>
        </a:p>
      </dgm:t>
    </dgm:pt>
    <dgm:pt modelId="{F73A4565-8C31-46AB-AB6D-C40614C80A21}" type="sibTrans" cxnId="{1ADBDCD3-36BA-4D72-9A57-A83E1179D5B8}">
      <dgm:prSet/>
      <dgm:spPr/>
      <dgm:t>
        <a:bodyPr/>
        <a:lstStyle/>
        <a:p>
          <a:endParaRPr lang="fr-FR"/>
        </a:p>
      </dgm:t>
    </dgm:pt>
    <dgm:pt modelId="{4037683E-D4D8-4553-9E9B-D326BDD2DA9E}">
      <dgm:prSet phldrT="[Texte]"/>
      <dgm:spPr/>
      <dgm:t>
        <a:bodyPr/>
        <a:lstStyle/>
        <a:p>
          <a:r>
            <a:rPr lang="fr-FR" dirty="0"/>
            <a:t>Composants</a:t>
          </a:r>
        </a:p>
      </dgm:t>
    </dgm:pt>
    <dgm:pt modelId="{87A9D714-6673-458D-9E12-6DEBFA61FE7A}" type="parTrans" cxnId="{7FAFEFB4-E1E9-443E-A026-A626670FEF12}">
      <dgm:prSet/>
      <dgm:spPr/>
      <dgm:t>
        <a:bodyPr/>
        <a:lstStyle/>
        <a:p>
          <a:endParaRPr lang="fr-FR"/>
        </a:p>
      </dgm:t>
    </dgm:pt>
    <dgm:pt modelId="{D3BFD300-0804-4B2F-908C-A7E165E166E8}" type="sibTrans" cxnId="{7FAFEFB4-E1E9-443E-A026-A626670FEF12}">
      <dgm:prSet/>
      <dgm:spPr/>
      <dgm:t>
        <a:bodyPr/>
        <a:lstStyle/>
        <a:p>
          <a:endParaRPr lang="fr-FR"/>
        </a:p>
      </dgm:t>
    </dgm:pt>
    <dgm:pt modelId="{59E5EE40-3A6E-454E-9644-1BAB976E95E6}">
      <dgm:prSet phldrT="[Texte]"/>
      <dgm:spPr/>
      <dgm:t>
        <a:bodyPr/>
        <a:lstStyle/>
        <a:p>
          <a:r>
            <a:rPr lang="fr-FR" dirty="0"/>
            <a:t>Services</a:t>
          </a:r>
        </a:p>
      </dgm:t>
    </dgm:pt>
    <dgm:pt modelId="{8BA4C973-D2FE-4A22-A232-B844D2241DAD}" type="parTrans" cxnId="{139D119F-E28C-4111-8278-73DC35BABDD1}">
      <dgm:prSet/>
      <dgm:spPr/>
      <dgm:t>
        <a:bodyPr/>
        <a:lstStyle/>
        <a:p>
          <a:endParaRPr lang="fr-FR"/>
        </a:p>
      </dgm:t>
    </dgm:pt>
    <dgm:pt modelId="{7124A7BF-1D8F-4962-8F84-5B9E89DCAECA}" type="sibTrans" cxnId="{139D119F-E28C-4111-8278-73DC35BABDD1}">
      <dgm:prSet/>
      <dgm:spPr/>
      <dgm:t>
        <a:bodyPr/>
        <a:lstStyle/>
        <a:p>
          <a:endParaRPr lang="fr-FR"/>
        </a:p>
      </dgm:t>
    </dgm:pt>
    <dgm:pt modelId="{E5D5A17A-EF12-43A9-BD34-EE5BAA9080E0}" type="pres">
      <dgm:prSet presAssocID="{52CB6B75-4087-46A5-80B8-0C98F78535D6}" presName="CompostProcess" presStyleCnt="0">
        <dgm:presLayoutVars>
          <dgm:dir/>
          <dgm:resizeHandles val="exact"/>
        </dgm:presLayoutVars>
      </dgm:prSet>
      <dgm:spPr/>
    </dgm:pt>
    <dgm:pt modelId="{13328ACB-A730-44D1-8019-06E05E19EDA7}" type="pres">
      <dgm:prSet presAssocID="{52CB6B75-4087-46A5-80B8-0C98F78535D6}" presName="arrow" presStyleLbl="bgShp" presStyleIdx="0" presStyleCnt="1"/>
      <dgm:spPr/>
    </dgm:pt>
    <dgm:pt modelId="{17D7B587-13FF-4744-A688-3A9CE74E9BF3}" type="pres">
      <dgm:prSet presAssocID="{52CB6B75-4087-46A5-80B8-0C98F78535D6}" presName="linearProcess" presStyleCnt="0"/>
      <dgm:spPr/>
    </dgm:pt>
    <dgm:pt modelId="{C8783FC6-E4C1-4E1D-A9C4-FBD4D64A1E19}" type="pres">
      <dgm:prSet presAssocID="{0C7F7D24-E00D-46CD-8F90-63F84A7458FD}" presName="textNode" presStyleLbl="node1" presStyleIdx="0" presStyleCnt="4">
        <dgm:presLayoutVars>
          <dgm:bulletEnabled val="1"/>
        </dgm:presLayoutVars>
      </dgm:prSet>
      <dgm:spPr/>
    </dgm:pt>
    <dgm:pt modelId="{B1A8FC99-ECAC-4A15-B981-0539C619636E}" type="pres">
      <dgm:prSet presAssocID="{12441FF0-3EE6-48FB-9A52-AD96A1E9408A}" presName="sibTrans" presStyleCnt="0"/>
      <dgm:spPr/>
    </dgm:pt>
    <dgm:pt modelId="{3DC43D22-1F58-4533-ACB4-451B81649B88}" type="pres">
      <dgm:prSet presAssocID="{C55C5F56-CE63-4456-B6CC-0722183AD7B6}" presName="textNode" presStyleLbl="node1" presStyleIdx="1" presStyleCnt="4">
        <dgm:presLayoutVars>
          <dgm:bulletEnabled val="1"/>
        </dgm:presLayoutVars>
      </dgm:prSet>
      <dgm:spPr/>
    </dgm:pt>
    <dgm:pt modelId="{3D62A9B5-2C8C-4B4B-933D-2EF8EDA3319D}" type="pres">
      <dgm:prSet presAssocID="{F73A4565-8C31-46AB-AB6D-C40614C80A21}" presName="sibTrans" presStyleCnt="0"/>
      <dgm:spPr/>
    </dgm:pt>
    <dgm:pt modelId="{842F0079-48FB-4A8A-88CA-57F988F0A451}" type="pres">
      <dgm:prSet presAssocID="{4037683E-D4D8-4553-9E9B-D326BDD2DA9E}" presName="textNode" presStyleLbl="node1" presStyleIdx="2" presStyleCnt="4">
        <dgm:presLayoutVars>
          <dgm:bulletEnabled val="1"/>
        </dgm:presLayoutVars>
      </dgm:prSet>
      <dgm:spPr/>
    </dgm:pt>
    <dgm:pt modelId="{DCACBAA0-8F14-45A9-95C0-C5566AF0A03F}" type="pres">
      <dgm:prSet presAssocID="{D3BFD300-0804-4B2F-908C-A7E165E166E8}" presName="sibTrans" presStyleCnt="0"/>
      <dgm:spPr/>
    </dgm:pt>
    <dgm:pt modelId="{ED74FF30-9823-4551-9E7A-6ADF2C56A1B8}" type="pres">
      <dgm:prSet presAssocID="{59E5EE40-3A6E-454E-9644-1BAB976E95E6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26B9153B-E0B5-48FF-B43B-7AE565C75983}" type="presOf" srcId="{4037683E-D4D8-4553-9E9B-D326BDD2DA9E}" destId="{842F0079-48FB-4A8A-88CA-57F988F0A451}" srcOrd="0" destOrd="0" presId="urn:microsoft.com/office/officeart/2005/8/layout/hProcess9"/>
    <dgm:cxn modelId="{1CE63C7F-895C-491C-B0E2-C82F8E829D7C}" type="presOf" srcId="{0C7F7D24-E00D-46CD-8F90-63F84A7458FD}" destId="{C8783FC6-E4C1-4E1D-A9C4-FBD4D64A1E19}" srcOrd="0" destOrd="0" presId="urn:microsoft.com/office/officeart/2005/8/layout/hProcess9"/>
    <dgm:cxn modelId="{139D119F-E28C-4111-8278-73DC35BABDD1}" srcId="{52CB6B75-4087-46A5-80B8-0C98F78535D6}" destId="{59E5EE40-3A6E-454E-9644-1BAB976E95E6}" srcOrd="3" destOrd="0" parTransId="{8BA4C973-D2FE-4A22-A232-B844D2241DAD}" sibTransId="{7124A7BF-1D8F-4962-8F84-5B9E89DCAECA}"/>
    <dgm:cxn modelId="{7FAFEFB4-E1E9-443E-A026-A626670FEF12}" srcId="{52CB6B75-4087-46A5-80B8-0C98F78535D6}" destId="{4037683E-D4D8-4553-9E9B-D326BDD2DA9E}" srcOrd="2" destOrd="0" parTransId="{87A9D714-6673-458D-9E12-6DEBFA61FE7A}" sibTransId="{D3BFD300-0804-4B2F-908C-A7E165E166E8}"/>
    <dgm:cxn modelId="{33A64CCA-FDEB-462C-AB80-6F5CD63C2FE1}" type="presOf" srcId="{52CB6B75-4087-46A5-80B8-0C98F78535D6}" destId="{E5D5A17A-EF12-43A9-BD34-EE5BAA9080E0}" srcOrd="0" destOrd="0" presId="urn:microsoft.com/office/officeart/2005/8/layout/hProcess9"/>
    <dgm:cxn modelId="{1ADBDCD3-36BA-4D72-9A57-A83E1179D5B8}" srcId="{52CB6B75-4087-46A5-80B8-0C98F78535D6}" destId="{C55C5F56-CE63-4456-B6CC-0722183AD7B6}" srcOrd="1" destOrd="0" parTransId="{666C01E3-FF1B-4671-9144-2AB5D739DD51}" sibTransId="{F73A4565-8C31-46AB-AB6D-C40614C80A21}"/>
    <dgm:cxn modelId="{C73E1ADE-781C-4B64-8FEC-A46C163BC3F1}" srcId="{52CB6B75-4087-46A5-80B8-0C98F78535D6}" destId="{0C7F7D24-E00D-46CD-8F90-63F84A7458FD}" srcOrd="0" destOrd="0" parTransId="{30F335A1-068A-48D1-BFC4-E87D6249A5A1}" sibTransId="{12441FF0-3EE6-48FB-9A52-AD96A1E9408A}"/>
    <dgm:cxn modelId="{F80062E2-7BA3-49AE-A230-D9D5DF3AC812}" type="presOf" srcId="{C55C5F56-CE63-4456-B6CC-0722183AD7B6}" destId="{3DC43D22-1F58-4533-ACB4-451B81649B88}" srcOrd="0" destOrd="0" presId="urn:microsoft.com/office/officeart/2005/8/layout/hProcess9"/>
    <dgm:cxn modelId="{F8FC1EEA-CC4B-4E5C-AD1D-0239497FE79A}" type="presOf" srcId="{59E5EE40-3A6E-454E-9644-1BAB976E95E6}" destId="{ED74FF30-9823-4551-9E7A-6ADF2C56A1B8}" srcOrd="0" destOrd="0" presId="urn:microsoft.com/office/officeart/2005/8/layout/hProcess9"/>
    <dgm:cxn modelId="{54536FDA-7B07-4FA7-A355-0A03069ABA9F}" type="presParOf" srcId="{E5D5A17A-EF12-43A9-BD34-EE5BAA9080E0}" destId="{13328ACB-A730-44D1-8019-06E05E19EDA7}" srcOrd="0" destOrd="0" presId="urn:microsoft.com/office/officeart/2005/8/layout/hProcess9"/>
    <dgm:cxn modelId="{7018A1B7-9F5A-412D-927D-969B5C654C85}" type="presParOf" srcId="{E5D5A17A-EF12-43A9-BD34-EE5BAA9080E0}" destId="{17D7B587-13FF-4744-A688-3A9CE74E9BF3}" srcOrd="1" destOrd="0" presId="urn:microsoft.com/office/officeart/2005/8/layout/hProcess9"/>
    <dgm:cxn modelId="{D6F3ACCB-4D49-4FF3-AAC7-86DB9113A7C1}" type="presParOf" srcId="{17D7B587-13FF-4744-A688-3A9CE74E9BF3}" destId="{C8783FC6-E4C1-4E1D-A9C4-FBD4D64A1E19}" srcOrd="0" destOrd="0" presId="urn:microsoft.com/office/officeart/2005/8/layout/hProcess9"/>
    <dgm:cxn modelId="{E2E9B76D-5140-4F76-8B24-A98C9E1B02C6}" type="presParOf" srcId="{17D7B587-13FF-4744-A688-3A9CE74E9BF3}" destId="{B1A8FC99-ECAC-4A15-B981-0539C619636E}" srcOrd="1" destOrd="0" presId="urn:microsoft.com/office/officeart/2005/8/layout/hProcess9"/>
    <dgm:cxn modelId="{0419D108-E51F-49D8-B183-DD7FB0E0EBD9}" type="presParOf" srcId="{17D7B587-13FF-4744-A688-3A9CE74E9BF3}" destId="{3DC43D22-1F58-4533-ACB4-451B81649B88}" srcOrd="2" destOrd="0" presId="urn:microsoft.com/office/officeart/2005/8/layout/hProcess9"/>
    <dgm:cxn modelId="{EBDC2575-DB2D-4DBE-8E14-BD6207623D3D}" type="presParOf" srcId="{17D7B587-13FF-4744-A688-3A9CE74E9BF3}" destId="{3D62A9B5-2C8C-4B4B-933D-2EF8EDA3319D}" srcOrd="3" destOrd="0" presId="urn:microsoft.com/office/officeart/2005/8/layout/hProcess9"/>
    <dgm:cxn modelId="{2766B1A0-67AF-416C-8B71-EE534C940BC2}" type="presParOf" srcId="{17D7B587-13FF-4744-A688-3A9CE74E9BF3}" destId="{842F0079-48FB-4A8A-88CA-57F988F0A451}" srcOrd="4" destOrd="0" presId="urn:microsoft.com/office/officeart/2005/8/layout/hProcess9"/>
    <dgm:cxn modelId="{89F7C1B8-F463-4DFF-9B06-D7C778A2B87F}" type="presParOf" srcId="{17D7B587-13FF-4744-A688-3A9CE74E9BF3}" destId="{DCACBAA0-8F14-45A9-95C0-C5566AF0A03F}" srcOrd="5" destOrd="0" presId="urn:microsoft.com/office/officeart/2005/8/layout/hProcess9"/>
    <dgm:cxn modelId="{1E5D97B8-AFF8-4127-A51D-F7DE4E092752}" type="presParOf" srcId="{17D7B587-13FF-4744-A688-3A9CE74E9BF3}" destId="{ED74FF30-9823-4551-9E7A-6ADF2C56A1B8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D176D9A-2526-474D-ABE8-BE4745ECFED4}" type="doc">
      <dgm:prSet loTypeId="urn:microsoft.com/office/officeart/2005/8/layout/cycle1" loCatId="cycle" qsTypeId="urn:microsoft.com/office/officeart/2005/8/quickstyle/simple1" qsCatId="simple" csTypeId="urn:microsoft.com/office/officeart/2005/8/colors/accent6_3" csCatId="accent6" phldr="1"/>
      <dgm:spPr/>
    </dgm:pt>
    <dgm:pt modelId="{76885C3D-3140-4A28-976A-D4A1D61DC520}">
      <dgm:prSet phldrT="[Texte]"/>
      <dgm:spPr/>
      <dgm:t>
        <a:bodyPr/>
        <a:lstStyle/>
        <a:p>
          <a:r>
            <a:rPr lang="fr-FR" dirty="0"/>
            <a:t>Mise à jour des données</a:t>
          </a:r>
        </a:p>
      </dgm:t>
    </dgm:pt>
    <dgm:pt modelId="{202826E3-D18B-41AE-916C-89EE073021AC}" type="parTrans" cxnId="{4839A650-1F6C-4DB2-A340-8118EB549DC5}">
      <dgm:prSet/>
      <dgm:spPr/>
      <dgm:t>
        <a:bodyPr/>
        <a:lstStyle/>
        <a:p>
          <a:endParaRPr lang="fr-FR"/>
        </a:p>
      </dgm:t>
    </dgm:pt>
    <dgm:pt modelId="{95555055-09CC-4EAA-BD76-FB96A09007B2}" type="sibTrans" cxnId="{4839A650-1F6C-4DB2-A340-8118EB549DC5}">
      <dgm:prSet/>
      <dgm:spPr/>
      <dgm:t>
        <a:bodyPr/>
        <a:lstStyle/>
        <a:p>
          <a:endParaRPr lang="fr-FR"/>
        </a:p>
      </dgm:t>
    </dgm:pt>
    <dgm:pt modelId="{2C68C26A-BE2D-4933-85CA-80C8F21C3D90}">
      <dgm:prSet phldrT="[Texte]"/>
      <dgm:spPr/>
      <dgm:t>
        <a:bodyPr/>
        <a:lstStyle/>
        <a:p>
          <a:r>
            <a:rPr lang="fr-FR" dirty="0"/>
            <a:t>Rendu de l’affichage</a:t>
          </a:r>
        </a:p>
      </dgm:t>
    </dgm:pt>
    <dgm:pt modelId="{0C0437C5-70D3-45DC-BDD0-9817180B81FD}" type="parTrans" cxnId="{807CFD86-501C-48C8-83B1-887BC1DB18C4}">
      <dgm:prSet/>
      <dgm:spPr/>
      <dgm:t>
        <a:bodyPr/>
        <a:lstStyle/>
        <a:p>
          <a:endParaRPr lang="fr-FR"/>
        </a:p>
      </dgm:t>
    </dgm:pt>
    <dgm:pt modelId="{8F7C849C-DAE9-40F1-8BF6-3F2F409E2710}" type="sibTrans" cxnId="{807CFD86-501C-48C8-83B1-887BC1DB18C4}">
      <dgm:prSet/>
      <dgm:spPr/>
      <dgm:t>
        <a:bodyPr/>
        <a:lstStyle/>
        <a:p>
          <a:endParaRPr lang="fr-FR"/>
        </a:p>
      </dgm:t>
    </dgm:pt>
    <dgm:pt modelId="{D527E68F-731B-4409-B20D-4D6ED409D666}">
      <dgm:prSet phldrT="[Texte]"/>
      <dgm:spPr/>
      <dgm:t>
        <a:bodyPr/>
        <a:lstStyle/>
        <a:p>
          <a:r>
            <a:rPr lang="fr-FR" dirty="0"/>
            <a:t>Action de l’utilisateur</a:t>
          </a:r>
        </a:p>
      </dgm:t>
    </dgm:pt>
    <dgm:pt modelId="{6D8E0752-FB79-45ED-B5D4-05463703693A}" type="parTrans" cxnId="{6E2D834C-54D4-41E0-ADBD-29B8C36923C3}">
      <dgm:prSet/>
      <dgm:spPr/>
      <dgm:t>
        <a:bodyPr/>
        <a:lstStyle/>
        <a:p>
          <a:endParaRPr lang="fr-FR"/>
        </a:p>
      </dgm:t>
    </dgm:pt>
    <dgm:pt modelId="{5531AABF-C36B-4A8A-A477-E0625E5DE83D}" type="sibTrans" cxnId="{6E2D834C-54D4-41E0-ADBD-29B8C36923C3}">
      <dgm:prSet/>
      <dgm:spPr/>
      <dgm:t>
        <a:bodyPr/>
        <a:lstStyle/>
        <a:p>
          <a:endParaRPr lang="fr-FR"/>
        </a:p>
      </dgm:t>
    </dgm:pt>
    <dgm:pt modelId="{DCC4957B-1950-4563-9841-B26216573EBC}" type="pres">
      <dgm:prSet presAssocID="{AD176D9A-2526-474D-ABE8-BE4745ECFED4}" presName="cycle" presStyleCnt="0">
        <dgm:presLayoutVars>
          <dgm:dir/>
          <dgm:resizeHandles val="exact"/>
        </dgm:presLayoutVars>
      </dgm:prSet>
      <dgm:spPr/>
    </dgm:pt>
    <dgm:pt modelId="{48AC1469-3832-4432-99B5-AC4A62FE2E3C}" type="pres">
      <dgm:prSet presAssocID="{76885C3D-3140-4A28-976A-D4A1D61DC520}" presName="dummy" presStyleCnt="0"/>
      <dgm:spPr/>
    </dgm:pt>
    <dgm:pt modelId="{3FA8194F-A862-481E-947E-2B91A20A8784}" type="pres">
      <dgm:prSet presAssocID="{76885C3D-3140-4A28-976A-D4A1D61DC520}" presName="node" presStyleLbl="revTx" presStyleIdx="0" presStyleCnt="3">
        <dgm:presLayoutVars>
          <dgm:bulletEnabled val="1"/>
        </dgm:presLayoutVars>
      </dgm:prSet>
      <dgm:spPr/>
    </dgm:pt>
    <dgm:pt modelId="{8380BD85-3A39-408F-91E3-B2948CC821EE}" type="pres">
      <dgm:prSet presAssocID="{95555055-09CC-4EAA-BD76-FB96A09007B2}" presName="sibTrans" presStyleLbl="node1" presStyleIdx="0" presStyleCnt="3"/>
      <dgm:spPr/>
    </dgm:pt>
    <dgm:pt modelId="{A83162E3-8C37-4017-98DA-7A5BD3D090A8}" type="pres">
      <dgm:prSet presAssocID="{2C68C26A-BE2D-4933-85CA-80C8F21C3D90}" presName="dummy" presStyleCnt="0"/>
      <dgm:spPr/>
    </dgm:pt>
    <dgm:pt modelId="{50D4AF9C-B3C2-4391-80F6-A68041B68B6E}" type="pres">
      <dgm:prSet presAssocID="{2C68C26A-BE2D-4933-85CA-80C8F21C3D90}" presName="node" presStyleLbl="revTx" presStyleIdx="1" presStyleCnt="3">
        <dgm:presLayoutVars>
          <dgm:bulletEnabled val="1"/>
        </dgm:presLayoutVars>
      </dgm:prSet>
      <dgm:spPr/>
    </dgm:pt>
    <dgm:pt modelId="{8E6C42FF-DE9C-4396-BDB7-B709AD7A6B7D}" type="pres">
      <dgm:prSet presAssocID="{8F7C849C-DAE9-40F1-8BF6-3F2F409E2710}" presName="sibTrans" presStyleLbl="node1" presStyleIdx="1" presStyleCnt="3"/>
      <dgm:spPr/>
    </dgm:pt>
    <dgm:pt modelId="{2910C31B-1011-4760-B354-B02ACA7759C4}" type="pres">
      <dgm:prSet presAssocID="{D527E68F-731B-4409-B20D-4D6ED409D666}" presName="dummy" presStyleCnt="0"/>
      <dgm:spPr/>
    </dgm:pt>
    <dgm:pt modelId="{D0642F3B-9971-4ABB-9246-14DD7395DCEF}" type="pres">
      <dgm:prSet presAssocID="{D527E68F-731B-4409-B20D-4D6ED409D666}" presName="node" presStyleLbl="revTx" presStyleIdx="2" presStyleCnt="3">
        <dgm:presLayoutVars>
          <dgm:bulletEnabled val="1"/>
        </dgm:presLayoutVars>
      </dgm:prSet>
      <dgm:spPr/>
    </dgm:pt>
    <dgm:pt modelId="{52E8BE1E-36E2-4951-880E-4582C245B1A6}" type="pres">
      <dgm:prSet presAssocID="{5531AABF-C36B-4A8A-A477-E0625E5DE83D}" presName="sibTrans" presStyleLbl="node1" presStyleIdx="2" presStyleCnt="3"/>
      <dgm:spPr/>
    </dgm:pt>
  </dgm:ptLst>
  <dgm:cxnLst>
    <dgm:cxn modelId="{D6786E04-F612-46D5-9FF4-E09BFED2B7E7}" type="presOf" srcId="{95555055-09CC-4EAA-BD76-FB96A09007B2}" destId="{8380BD85-3A39-408F-91E3-B2948CC821EE}" srcOrd="0" destOrd="0" presId="urn:microsoft.com/office/officeart/2005/8/layout/cycle1"/>
    <dgm:cxn modelId="{B499390A-CADE-4972-A53B-671A89739FC1}" type="presOf" srcId="{AD176D9A-2526-474D-ABE8-BE4745ECFED4}" destId="{DCC4957B-1950-4563-9841-B26216573EBC}" srcOrd="0" destOrd="0" presId="urn:microsoft.com/office/officeart/2005/8/layout/cycle1"/>
    <dgm:cxn modelId="{60948D39-BB32-4DCA-8FE0-DBBAE9005310}" type="presOf" srcId="{2C68C26A-BE2D-4933-85CA-80C8F21C3D90}" destId="{50D4AF9C-B3C2-4391-80F6-A68041B68B6E}" srcOrd="0" destOrd="0" presId="urn:microsoft.com/office/officeart/2005/8/layout/cycle1"/>
    <dgm:cxn modelId="{6E2D834C-54D4-41E0-ADBD-29B8C36923C3}" srcId="{AD176D9A-2526-474D-ABE8-BE4745ECFED4}" destId="{D527E68F-731B-4409-B20D-4D6ED409D666}" srcOrd="2" destOrd="0" parTransId="{6D8E0752-FB79-45ED-B5D4-05463703693A}" sibTransId="{5531AABF-C36B-4A8A-A477-E0625E5DE83D}"/>
    <dgm:cxn modelId="{4839A650-1F6C-4DB2-A340-8118EB549DC5}" srcId="{AD176D9A-2526-474D-ABE8-BE4745ECFED4}" destId="{76885C3D-3140-4A28-976A-D4A1D61DC520}" srcOrd="0" destOrd="0" parTransId="{202826E3-D18B-41AE-916C-89EE073021AC}" sibTransId="{95555055-09CC-4EAA-BD76-FB96A09007B2}"/>
    <dgm:cxn modelId="{7B51A179-9913-4CB1-8BC8-46AC199ADEEF}" type="presOf" srcId="{8F7C849C-DAE9-40F1-8BF6-3F2F409E2710}" destId="{8E6C42FF-DE9C-4396-BDB7-B709AD7A6B7D}" srcOrd="0" destOrd="0" presId="urn:microsoft.com/office/officeart/2005/8/layout/cycle1"/>
    <dgm:cxn modelId="{807CFD86-501C-48C8-83B1-887BC1DB18C4}" srcId="{AD176D9A-2526-474D-ABE8-BE4745ECFED4}" destId="{2C68C26A-BE2D-4933-85CA-80C8F21C3D90}" srcOrd="1" destOrd="0" parTransId="{0C0437C5-70D3-45DC-BDD0-9817180B81FD}" sibTransId="{8F7C849C-DAE9-40F1-8BF6-3F2F409E2710}"/>
    <dgm:cxn modelId="{D1CF4E8D-1470-4C4A-8E9B-1C584A0486F1}" type="presOf" srcId="{5531AABF-C36B-4A8A-A477-E0625E5DE83D}" destId="{52E8BE1E-36E2-4951-880E-4582C245B1A6}" srcOrd="0" destOrd="0" presId="urn:microsoft.com/office/officeart/2005/8/layout/cycle1"/>
    <dgm:cxn modelId="{212F0A94-215C-463C-B3AB-D868E90665BB}" type="presOf" srcId="{D527E68F-731B-4409-B20D-4D6ED409D666}" destId="{D0642F3B-9971-4ABB-9246-14DD7395DCEF}" srcOrd="0" destOrd="0" presId="urn:microsoft.com/office/officeart/2005/8/layout/cycle1"/>
    <dgm:cxn modelId="{D86B4CDA-6C36-4058-8184-5003A7612516}" type="presOf" srcId="{76885C3D-3140-4A28-976A-D4A1D61DC520}" destId="{3FA8194F-A862-481E-947E-2B91A20A8784}" srcOrd="0" destOrd="0" presId="urn:microsoft.com/office/officeart/2005/8/layout/cycle1"/>
    <dgm:cxn modelId="{49E5E631-F3ED-4E0E-A3E6-FE28D8DE830F}" type="presParOf" srcId="{DCC4957B-1950-4563-9841-B26216573EBC}" destId="{48AC1469-3832-4432-99B5-AC4A62FE2E3C}" srcOrd="0" destOrd="0" presId="urn:microsoft.com/office/officeart/2005/8/layout/cycle1"/>
    <dgm:cxn modelId="{66088428-CE58-4B88-B238-8567A3F01A52}" type="presParOf" srcId="{DCC4957B-1950-4563-9841-B26216573EBC}" destId="{3FA8194F-A862-481E-947E-2B91A20A8784}" srcOrd="1" destOrd="0" presId="urn:microsoft.com/office/officeart/2005/8/layout/cycle1"/>
    <dgm:cxn modelId="{B745D189-8AFB-4883-A784-66BEAC041B68}" type="presParOf" srcId="{DCC4957B-1950-4563-9841-B26216573EBC}" destId="{8380BD85-3A39-408F-91E3-B2948CC821EE}" srcOrd="2" destOrd="0" presId="urn:microsoft.com/office/officeart/2005/8/layout/cycle1"/>
    <dgm:cxn modelId="{5E69EA43-1847-40E3-BB84-E035BF589D75}" type="presParOf" srcId="{DCC4957B-1950-4563-9841-B26216573EBC}" destId="{A83162E3-8C37-4017-98DA-7A5BD3D090A8}" srcOrd="3" destOrd="0" presId="urn:microsoft.com/office/officeart/2005/8/layout/cycle1"/>
    <dgm:cxn modelId="{C793A5AD-B82F-4193-9EFD-B03915D1FA41}" type="presParOf" srcId="{DCC4957B-1950-4563-9841-B26216573EBC}" destId="{50D4AF9C-B3C2-4391-80F6-A68041B68B6E}" srcOrd="4" destOrd="0" presId="urn:microsoft.com/office/officeart/2005/8/layout/cycle1"/>
    <dgm:cxn modelId="{DD228968-C5C7-432D-8A68-F45DADF8F561}" type="presParOf" srcId="{DCC4957B-1950-4563-9841-B26216573EBC}" destId="{8E6C42FF-DE9C-4396-BDB7-B709AD7A6B7D}" srcOrd="5" destOrd="0" presId="urn:microsoft.com/office/officeart/2005/8/layout/cycle1"/>
    <dgm:cxn modelId="{DCDCBE52-3E10-4F5A-AB17-327B420916EE}" type="presParOf" srcId="{DCC4957B-1950-4563-9841-B26216573EBC}" destId="{2910C31B-1011-4760-B354-B02ACA7759C4}" srcOrd="6" destOrd="0" presId="urn:microsoft.com/office/officeart/2005/8/layout/cycle1"/>
    <dgm:cxn modelId="{3B651EB8-AEC5-4EC8-8879-610271E7639D}" type="presParOf" srcId="{DCC4957B-1950-4563-9841-B26216573EBC}" destId="{D0642F3B-9971-4ABB-9246-14DD7395DCEF}" srcOrd="7" destOrd="0" presId="urn:microsoft.com/office/officeart/2005/8/layout/cycle1"/>
    <dgm:cxn modelId="{1F49F758-B82C-4CC4-8305-756589846F91}" type="presParOf" srcId="{DCC4957B-1950-4563-9841-B26216573EBC}" destId="{52E8BE1E-36E2-4951-880E-4582C245B1A6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67E7BDF-6845-4787-98A1-D811FC4A78A2}" type="doc">
      <dgm:prSet loTypeId="urn:microsoft.com/office/officeart/2005/8/layout/list1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fr-FR"/>
        </a:p>
      </dgm:t>
    </dgm:pt>
    <dgm:pt modelId="{8E57655B-F581-4F89-B7B8-43AED48241DE}">
      <dgm:prSet phldrT="[Texte]"/>
      <dgm:spPr/>
      <dgm:t>
        <a:bodyPr/>
        <a:lstStyle/>
        <a:p>
          <a:pPr>
            <a:buNone/>
          </a:pPr>
          <a:r>
            <a:rPr lang="fr-CA" i="1" dirty="0"/>
            <a:t>Java</a:t>
          </a:r>
          <a:r>
            <a:rPr lang="fr-CA" dirty="0"/>
            <a:t> contre </a:t>
          </a:r>
          <a:r>
            <a:rPr lang="fr-CA" i="1" dirty="0" err="1"/>
            <a:t>Kotlin</a:t>
          </a:r>
          <a:endParaRPr lang="fr-FR" i="1" dirty="0"/>
        </a:p>
      </dgm:t>
    </dgm:pt>
    <dgm:pt modelId="{4E4AAF45-F7C9-4520-AB79-E172E5A68A94}" type="parTrans" cxnId="{A65E5D42-5521-4A2C-B87B-3DC048641B71}">
      <dgm:prSet/>
      <dgm:spPr/>
      <dgm:t>
        <a:bodyPr/>
        <a:lstStyle/>
        <a:p>
          <a:endParaRPr lang="fr-FR"/>
        </a:p>
      </dgm:t>
    </dgm:pt>
    <dgm:pt modelId="{9EA80695-C193-4BB3-9D33-F5A3D5025287}" type="sibTrans" cxnId="{A65E5D42-5521-4A2C-B87B-3DC048641B71}">
      <dgm:prSet/>
      <dgm:spPr/>
      <dgm:t>
        <a:bodyPr/>
        <a:lstStyle/>
        <a:p>
          <a:endParaRPr lang="fr-FR"/>
        </a:p>
      </dgm:t>
    </dgm:pt>
    <dgm:pt modelId="{871428C8-0228-4538-B1FA-B5E294AEB247}">
      <dgm:prSet/>
      <dgm:spPr/>
      <dgm:t>
        <a:bodyPr/>
        <a:lstStyle/>
        <a:p>
          <a:r>
            <a:rPr lang="fr-CA" i="1" dirty="0"/>
            <a:t>Volley</a:t>
          </a:r>
          <a:r>
            <a:rPr lang="fr-CA" dirty="0"/>
            <a:t> contre </a:t>
          </a:r>
          <a:r>
            <a:rPr lang="fr-CA" i="1" dirty="0" err="1"/>
            <a:t>OkHttp</a:t>
          </a:r>
          <a:endParaRPr lang="fr-CA" i="1" dirty="0"/>
        </a:p>
      </dgm:t>
    </dgm:pt>
    <dgm:pt modelId="{6C54D5C1-DC03-47D6-943A-154E720FD875}" type="parTrans" cxnId="{298B7FCA-4CB5-4B79-9B58-33C49D6CA606}">
      <dgm:prSet/>
      <dgm:spPr/>
      <dgm:t>
        <a:bodyPr/>
        <a:lstStyle/>
        <a:p>
          <a:endParaRPr lang="fr-FR"/>
        </a:p>
      </dgm:t>
    </dgm:pt>
    <dgm:pt modelId="{3780B347-A645-45BA-9524-DCCADE0AD22F}" type="sibTrans" cxnId="{298B7FCA-4CB5-4B79-9B58-33C49D6CA606}">
      <dgm:prSet/>
      <dgm:spPr/>
      <dgm:t>
        <a:bodyPr/>
        <a:lstStyle/>
        <a:p>
          <a:endParaRPr lang="fr-FR"/>
        </a:p>
      </dgm:t>
    </dgm:pt>
    <dgm:pt modelId="{164D7A99-6872-42B7-B37D-F79A8B85C1E8}">
      <dgm:prSet/>
      <dgm:spPr/>
      <dgm:t>
        <a:bodyPr/>
        <a:lstStyle/>
        <a:p>
          <a:r>
            <a:rPr lang="fr-CA" dirty="0"/>
            <a:t>Encodeur de musique en </a:t>
          </a:r>
          <a:r>
            <a:rPr lang="fr-CA" i="1" dirty="0"/>
            <a:t>Base64</a:t>
          </a:r>
        </a:p>
      </dgm:t>
    </dgm:pt>
    <dgm:pt modelId="{6CB2BD40-F281-4BE5-8520-F9FAC22AB9D3}" type="parTrans" cxnId="{E2C8C511-4995-4C8D-B046-62182BDF0987}">
      <dgm:prSet/>
      <dgm:spPr/>
      <dgm:t>
        <a:bodyPr/>
        <a:lstStyle/>
        <a:p>
          <a:endParaRPr lang="fr-FR"/>
        </a:p>
      </dgm:t>
    </dgm:pt>
    <dgm:pt modelId="{4D431D51-F724-446C-95B2-26694EAD4744}" type="sibTrans" cxnId="{E2C8C511-4995-4C8D-B046-62182BDF0987}">
      <dgm:prSet/>
      <dgm:spPr/>
      <dgm:t>
        <a:bodyPr/>
        <a:lstStyle/>
        <a:p>
          <a:endParaRPr lang="fr-FR"/>
        </a:p>
      </dgm:t>
    </dgm:pt>
    <dgm:pt modelId="{F38EE82F-6CD4-4D9A-8A54-35F75708E9DC}" type="pres">
      <dgm:prSet presAssocID="{567E7BDF-6845-4787-98A1-D811FC4A78A2}" presName="linear" presStyleCnt="0">
        <dgm:presLayoutVars>
          <dgm:dir/>
          <dgm:animLvl val="lvl"/>
          <dgm:resizeHandles val="exact"/>
        </dgm:presLayoutVars>
      </dgm:prSet>
      <dgm:spPr/>
    </dgm:pt>
    <dgm:pt modelId="{D2E73F5B-8C9B-40CE-BCDE-A5C8725EBEDF}" type="pres">
      <dgm:prSet presAssocID="{8E57655B-F581-4F89-B7B8-43AED48241DE}" presName="parentLin" presStyleCnt="0"/>
      <dgm:spPr/>
    </dgm:pt>
    <dgm:pt modelId="{FBCF4317-A9F5-473D-894F-8257BF9CDF63}" type="pres">
      <dgm:prSet presAssocID="{8E57655B-F581-4F89-B7B8-43AED48241DE}" presName="parentLeftMargin" presStyleLbl="node1" presStyleIdx="0" presStyleCnt="3"/>
      <dgm:spPr/>
    </dgm:pt>
    <dgm:pt modelId="{8B1BEB35-085C-4F10-A87A-9728ED8CF582}" type="pres">
      <dgm:prSet presAssocID="{8E57655B-F581-4F89-B7B8-43AED48241D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0A92711-355D-424C-B657-65AEE50DEE01}" type="pres">
      <dgm:prSet presAssocID="{8E57655B-F581-4F89-B7B8-43AED48241DE}" presName="negativeSpace" presStyleCnt="0"/>
      <dgm:spPr/>
    </dgm:pt>
    <dgm:pt modelId="{95192637-08F5-43AC-9670-2BF1BE640265}" type="pres">
      <dgm:prSet presAssocID="{8E57655B-F581-4F89-B7B8-43AED48241DE}" presName="childText" presStyleLbl="conFgAcc1" presStyleIdx="0" presStyleCnt="3">
        <dgm:presLayoutVars>
          <dgm:bulletEnabled val="1"/>
        </dgm:presLayoutVars>
      </dgm:prSet>
      <dgm:spPr/>
    </dgm:pt>
    <dgm:pt modelId="{5747ED1B-937F-4883-9144-0B92C068A10B}" type="pres">
      <dgm:prSet presAssocID="{9EA80695-C193-4BB3-9D33-F5A3D5025287}" presName="spaceBetweenRectangles" presStyleCnt="0"/>
      <dgm:spPr/>
    </dgm:pt>
    <dgm:pt modelId="{C2E8D68E-5759-4A28-B9A4-27DB42713915}" type="pres">
      <dgm:prSet presAssocID="{871428C8-0228-4538-B1FA-B5E294AEB247}" presName="parentLin" presStyleCnt="0"/>
      <dgm:spPr/>
    </dgm:pt>
    <dgm:pt modelId="{124B7ABF-E673-4EA9-82E7-C05276884E93}" type="pres">
      <dgm:prSet presAssocID="{871428C8-0228-4538-B1FA-B5E294AEB247}" presName="parentLeftMargin" presStyleLbl="node1" presStyleIdx="0" presStyleCnt="3"/>
      <dgm:spPr/>
    </dgm:pt>
    <dgm:pt modelId="{5B3BBBC3-A62A-4160-B53B-257868E5B192}" type="pres">
      <dgm:prSet presAssocID="{871428C8-0228-4538-B1FA-B5E294AEB24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33FAECC-DE80-428E-98E9-DA1C9F23E921}" type="pres">
      <dgm:prSet presAssocID="{871428C8-0228-4538-B1FA-B5E294AEB247}" presName="negativeSpace" presStyleCnt="0"/>
      <dgm:spPr/>
    </dgm:pt>
    <dgm:pt modelId="{66F6337B-0187-437F-99E8-9F05298E4F71}" type="pres">
      <dgm:prSet presAssocID="{871428C8-0228-4538-B1FA-B5E294AEB247}" presName="childText" presStyleLbl="conFgAcc1" presStyleIdx="1" presStyleCnt="3">
        <dgm:presLayoutVars>
          <dgm:bulletEnabled val="1"/>
        </dgm:presLayoutVars>
      </dgm:prSet>
      <dgm:spPr/>
    </dgm:pt>
    <dgm:pt modelId="{AFDD55BD-E402-45B0-B9CF-D0304304F19B}" type="pres">
      <dgm:prSet presAssocID="{3780B347-A645-45BA-9524-DCCADE0AD22F}" presName="spaceBetweenRectangles" presStyleCnt="0"/>
      <dgm:spPr/>
    </dgm:pt>
    <dgm:pt modelId="{573FA50A-E7BB-4456-8CDE-190A338B060C}" type="pres">
      <dgm:prSet presAssocID="{164D7A99-6872-42B7-B37D-F79A8B85C1E8}" presName="parentLin" presStyleCnt="0"/>
      <dgm:spPr/>
    </dgm:pt>
    <dgm:pt modelId="{3C5DE668-EE71-4F38-827F-360ED611028C}" type="pres">
      <dgm:prSet presAssocID="{164D7A99-6872-42B7-B37D-F79A8B85C1E8}" presName="parentLeftMargin" presStyleLbl="node1" presStyleIdx="1" presStyleCnt="3"/>
      <dgm:spPr/>
    </dgm:pt>
    <dgm:pt modelId="{ECA906A6-77FC-4E15-B89B-1FCB8DA8204C}" type="pres">
      <dgm:prSet presAssocID="{164D7A99-6872-42B7-B37D-F79A8B85C1E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8C1540B7-765E-42C6-89AF-A197E68EA0D3}" type="pres">
      <dgm:prSet presAssocID="{164D7A99-6872-42B7-B37D-F79A8B85C1E8}" presName="negativeSpace" presStyleCnt="0"/>
      <dgm:spPr/>
    </dgm:pt>
    <dgm:pt modelId="{E62A69FC-192E-4E0C-9D32-5FE158724B21}" type="pres">
      <dgm:prSet presAssocID="{164D7A99-6872-42B7-B37D-F79A8B85C1E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2C8C511-4995-4C8D-B046-62182BDF0987}" srcId="{567E7BDF-6845-4787-98A1-D811FC4A78A2}" destId="{164D7A99-6872-42B7-B37D-F79A8B85C1E8}" srcOrd="2" destOrd="0" parTransId="{6CB2BD40-F281-4BE5-8520-F9FAC22AB9D3}" sibTransId="{4D431D51-F724-446C-95B2-26694EAD4744}"/>
    <dgm:cxn modelId="{174E9625-2420-409B-9717-5F8B7A4461C8}" type="presOf" srcId="{164D7A99-6872-42B7-B37D-F79A8B85C1E8}" destId="{ECA906A6-77FC-4E15-B89B-1FCB8DA8204C}" srcOrd="1" destOrd="0" presId="urn:microsoft.com/office/officeart/2005/8/layout/list1"/>
    <dgm:cxn modelId="{A65E5D42-5521-4A2C-B87B-3DC048641B71}" srcId="{567E7BDF-6845-4787-98A1-D811FC4A78A2}" destId="{8E57655B-F581-4F89-B7B8-43AED48241DE}" srcOrd="0" destOrd="0" parTransId="{4E4AAF45-F7C9-4520-AB79-E172E5A68A94}" sibTransId="{9EA80695-C193-4BB3-9D33-F5A3D5025287}"/>
    <dgm:cxn modelId="{6CF06475-F77E-4601-9322-98A542817816}" type="presOf" srcId="{8E57655B-F581-4F89-B7B8-43AED48241DE}" destId="{8B1BEB35-085C-4F10-A87A-9728ED8CF582}" srcOrd="1" destOrd="0" presId="urn:microsoft.com/office/officeart/2005/8/layout/list1"/>
    <dgm:cxn modelId="{44D0B092-60A0-46D8-9756-4BAD8BC09F14}" type="presOf" srcId="{871428C8-0228-4538-B1FA-B5E294AEB247}" destId="{5B3BBBC3-A62A-4160-B53B-257868E5B192}" srcOrd="1" destOrd="0" presId="urn:microsoft.com/office/officeart/2005/8/layout/list1"/>
    <dgm:cxn modelId="{298B7FCA-4CB5-4B79-9B58-33C49D6CA606}" srcId="{567E7BDF-6845-4787-98A1-D811FC4A78A2}" destId="{871428C8-0228-4538-B1FA-B5E294AEB247}" srcOrd="1" destOrd="0" parTransId="{6C54D5C1-DC03-47D6-943A-154E720FD875}" sibTransId="{3780B347-A645-45BA-9524-DCCADE0AD22F}"/>
    <dgm:cxn modelId="{87D08AD5-9724-4E4B-B008-50CEDA37DF9B}" type="presOf" srcId="{8E57655B-F581-4F89-B7B8-43AED48241DE}" destId="{FBCF4317-A9F5-473D-894F-8257BF9CDF63}" srcOrd="0" destOrd="0" presId="urn:microsoft.com/office/officeart/2005/8/layout/list1"/>
    <dgm:cxn modelId="{09B0FBD8-A8AD-4538-88FF-55AF61AE9173}" type="presOf" srcId="{871428C8-0228-4538-B1FA-B5E294AEB247}" destId="{124B7ABF-E673-4EA9-82E7-C05276884E93}" srcOrd="0" destOrd="0" presId="urn:microsoft.com/office/officeart/2005/8/layout/list1"/>
    <dgm:cxn modelId="{EE67A8EC-0EB5-4E5F-9066-2AE1FFD18BE4}" type="presOf" srcId="{567E7BDF-6845-4787-98A1-D811FC4A78A2}" destId="{F38EE82F-6CD4-4D9A-8A54-35F75708E9DC}" srcOrd="0" destOrd="0" presId="urn:microsoft.com/office/officeart/2005/8/layout/list1"/>
    <dgm:cxn modelId="{3D31F8F4-4F97-485B-BC68-46B74E9451CF}" type="presOf" srcId="{164D7A99-6872-42B7-B37D-F79A8B85C1E8}" destId="{3C5DE668-EE71-4F38-827F-360ED611028C}" srcOrd="0" destOrd="0" presId="urn:microsoft.com/office/officeart/2005/8/layout/list1"/>
    <dgm:cxn modelId="{E41E4ED7-2838-4B97-BF7C-7EBD9C0428A1}" type="presParOf" srcId="{F38EE82F-6CD4-4D9A-8A54-35F75708E9DC}" destId="{D2E73F5B-8C9B-40CE-BCDE-A5C8725EBEDF}" srcOrd="0" destOrd="0" presId="urn:microsoft.com/office/officeart/2005/8/layout/list1"/>
    <dgm:cxn modelId="{AB23BFEA-6EB9-480F-8318-AECAD745E6C6}" type="presParOf" srcId="{D2E73F5B-8C9B-40CE-BCDE-A5C8725EBEDF}" destId="{FBCF4317-A9F5-473D-894F-8257BF9CDF63}" srcOrd="0" destOrd="0" presId="urn:microsoft.com/office/officeart/2005/8/layout/list1"/>
    <dgm:cxn modelId="{CB5F58E6-A090-48F1-84A4-44955C0F4AB4}" type="presParOf" srcId="{D2E73F5B-8C9B-40CE-BCDE-A5C8725EBEDF}" destId="{8B1BEB35-085C-4F10-A87A-9728ED8CF582}" srcOrd="1" destOrd="0" presId="urn:microsoft.com/office/officeart/2005/8/layout/list1"/>
    <dgm:cxn modelId="{F1EBC589-2F8B-4B3E-8D28-18614716F89E}" type="presParOf" srcId="{F38EE82F-6CD4-4D9A-8A54-35F75708E9DC}" destId="{20A92711-355D-424C-B657-65AEE50DEE01}" srcOrd="1" destOrd="0" presId="urn:microsoft.com/office/officeart/2005/8/layout/list1"/>
    <dgm:cxn modelId="{15862C71-BB13-4D78-AA74-7BEA55AB24B4}" type="presParOf" srcId="{F38EE82F-6CD4-4D9A-8A54-35F75708E9DC}" destId="{95192637-08F5-43AC-9670-2BF1BE640265}" srcOrd="2" destOrd="0" presId="urn:microsoft.com/office/officeart/2005/8/layout/list1"/>
    <dgm:cxn modelId="{8CEE57CD-C416-40BA-BE6C-3620CCCEEF00}" type="presParOf" srcId="{F38EE82F-6CD4-4D9A-8A54-35F75708E9DC}" destId="{5747ED1B-937F-4883-9144-0B92C068A10B}" srcOrd="3" destOrd="0" presId="urn:microsoft.com/office/officeart/2005/8/layout/list1"/>
    <dgm:cxn modelId="{D5C0C650-E051-4020-9D3A-7C2100732B78}" type="presParOf" srcId="{F38EE82F-6CD4-4D9A-8A54-35F75708E9DC}" destId="{C2E8D68E-5759-4A28-B9A4-27DB42713915}" srcOrd="4" destOrd="0" presId="urn:microsoft.com/office/officeart/2005/8/layout/list1"/>
    <dgm:cxn modelId="{5F21B65F-BB5C-4667-83A9-B9D9B58BFFD8}" type="presParOf" srcId="{C2E8D68E-5759-4A28-B9A4-27DB42713915}" destId="{124B7ABF-E673-4EA9-82E7-C05276884E93}" srcOrd="0" destOrd="0" presId="urn:microsoft.com/office/officeart/2005/8/layout/list1"/>
    <dgm:cxn modelId="{5846C023-D967-44FA-A94D-9DDEB3D3F548}" type="presParOf" srcId="{C2E8D68E-5759-4A28-B9A4-27DB42713915}" destId="{5B3BBBC3-A62A-4160-B53B-257868E5B192}" srcOrd="1" destOrd="0" presId="urn:microsoft.com/office/officeart/2005/8/layout/list1"/>
    <dgm:cxn modelId="{F2B5A5F7-BAF6-4ED7-A059-80BA4F331F38}" type="presParOf" srcId="{F38EE82F-6CD4-4D9A-8A54-35F75708E9DC}" destId="{233FAECC-DE80-428E-98E9-DA1C9F23E921}" srcOrd="5" destOrd="0" presId="urn:microsoft.com/office/officeart/2005/8/layout/list1"/>
    <dgm:cxn modelId="{A1375D3E-7ABB-428C-A79B-A96CBF90E7E8}" type="presParOf" srcId="{F38EE82F-6CD4-4D9A-8A54-35F75708E9DC}" destId="{66F6337B-0187-437F-99E8-9F05298E4F71}" srcOrd="6" destOrd="0" presId="urn:microsoft.com/office/officeart/2005/8/layout/list1"/>
    <dgm:cxn modelId="{59A19E60-C369-48E3-B1E5-88695DA9EF8F}" type="presParOf" srcId="{F38EE82F-6CD4-4D9A-8A54-35F75708E9DC}" destId="{AFDD55BD-E402-45B0-B9CF-D0304304F19B}" srcOrd="7" destOrd="0" presId="urn:microsoft.com/office/officeart/2005/8/layout/list1"/>
    <dgm:cxn modelId="{E73B6BB8-6BE0-4B68-A288-E051635AD435}" type="presParOf" srcId="{F38EE82F-6CD4-4D9A-8A54-35F75708E9DC}" destId="{573FA50A-E7BB-4456-8CDE-190A338B060C}" srcOrd="8" destOrd="0" presId="urn:microsoft.com/office/officeart/2005/8/layout/list1"/>
    <dgm:cxn modelId="{038B0497-055E-4C70-9005-03F09D2E4851}" type="presParOf" srcId="{573FA50A-E7BB-4456-8CDE-190A338B060C}" destId="{3C5DE668-EE71-4F38-827F-360ED611028C}" srcOrd="0" destOrd="0" presId="urn:microsoft.com/office/officeart/2005/8/layout/list1"/>
    <dgm:cxn modelId="{E433AE6A-A34C-4FE8-B5B8-6879A72266CC}" type="presParOf" srcId="{573FA50A-E7BB-4456-8CDE-190A338B060C}" destId="{ECA906A6-77FC-4E15-B89B-1FCB8DA8204C}" srcOrd="1" destOrd="0" presId="urn:microsoft.com/office/officeart/2005/8/layout/list1"/>
    <dgm:cxn modelId="{ED731387-D451-451E-9D4C-F58436B7C246}" type="presParOf" srcId="{F38EE82F-6CD4-4D9A-8A54-35F75708E9DC}" destId="{8C1540B7-765E-42C6-89AF-A197E68EA0D3}" srcOrd="9" destOrd="0" presId="urn:microsoft.com/office/officeart/2005/8/layout/list1"/>
    <dgm:cxn modelId="{A34DD34D-9164-4190-A9F2-A1E2186660E1}" type="presParOf" srcId="{F38EE82F-6CD4-4D9A-8A54-35F75708E9DC}" destId="{E62A69FC-192E-4E0C-9D32-5FE158724B21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BD076AD-81E8-40EE-9DDB-CF83CB3101B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922205F3-2FF2-45D8-85AC-9189229D9412}">
      <dgm:prSet phldrT="[Texte]"/>
      <dgm:spPr/>
      <dgm:t>
        <a:bodyPr/>
        <a:lstStyle/>
        <a:p>
          <a:r>
            <a:rPr lang="fr-FR" dirty="0"/>
            <a:t>Architecture multiprocessus</a:t>
          </a:r>
        </a:p>
      </dgm:t>
    </dgm:pt>
    <dgm:pt modelId="{3D94D3FD-FFF9-44E9-B275-A5E46E0E8A10}" type="parTrans" cxnId="{4AEAAC3A-41F4-48EF-9DE3-70463CB58464}">
      <dgm:prSet/>
      <dgm:spPr/>
      <dgm:t>
        <a:bodyPr/>
        <a:lstStyle/>
        <a:p>
          <a:endParaRPr lang="fr-FR"/>
        </a:p>
      </dgm:t>
    </dgm:pt>
    <dgm:pt modelId="{88042A93-D50A-44A1-B1E2-733FB0B3B963}" type="sibTrans" cxnId="{4AEAAC3A-41F4-48EF-9DE3-70463CB58464}">
      <dgm:prSet/>
      <dgm:spPr/>
      <dgm:t>
        <a:bodyPr/>
        <a:lstStyle/>
        <a:p>
          <a:endParaRPr lang="fr-FR"/>
        </a:p>
      </dgm:t>
    </dgm:pt>
    <dgm:pt modelId="{A104ADFB-3960-4E87-9201-7388BD545410}">
      <dgm:prSet phldrT="[Texte]"/>
      <dgm:spPr/>
      <dgm:t>
        <a:bodyPr/>
        <a:lstStyle/>
        <a:p>
          <a:r>
            <a:rPr lang="fr-FR" dirty="0"/>
            <a:t>Fichiers de configuration</a:t>
          </a:r>
        </a:p>
      </dgm:t>
    </dgm:pt>
    <dgm:pt modelId="{5311603E-C259-4295-B5E1-3CCDC29B23DB}" type="parTrans" cxnId="{B0D9D4D0-72C7-4BF5-B437-261A6A60D093}">
      <dgm:prSet/>
      <dgm:spPr/>
      <dgm:t>
        <a:bodyPr/>
        <a:lstStyle/>
        <a:p>
          <a:endParaRPr lang="fr-FR"/>
        </a:p>
      </dgm:t>
    </dgm:pt>
    <dgm:pt modelId="{5F386A5E-5B37-48DB-84E8-8E4FCC572E12}" type="sibTrans" cxnId="{B0D9D4D0-72C7-4BF5-B437-261A6A60D093}">
      <dgm:prSet/>
      <dgm:spPr/>
      <dgm:t>
        <a:bodyPr/>
        <a:lstStyle/>
        <a:p>
          <a:endParaRPr lang="fr-FR"/>
        </a:p>
      </dgm:t>
    </dgm:pt>
    <dgm:pt modelId="{DC0A7123-04C0-41A9-8E51-1FEEB2163002}">
      <dgm:prSet phldrT="[Texte]"/>
      <dgm:spPr/>
      <dgm:t>
        <a:bodyPr/>
        <a:lstStyle/>
        <a:p>
          <a:r>
            <a:rPr lang="fr-FR" i="1" dirty="0"/>
            <a:t>Métadonnées</a:t>
          </a:r>
        </a:p>
      </dgm:t>
    </dgm:pt>
    <dgm:pt modelId="{37A42A8F-E768-400B-A5A6-48CF436B0D6A}" type="parTrans" cxnId="{CCBB7D82-5BCE-4724-B87C-891638DC6002}">
      <dgm:prSet/>
      <dgm:spPr/>
      <dgm:t>
        <a:bodyPr/>
        <a:lstStyle/>
        <a:p>
          <a:endParaRPr lang="fr-FR"/>
        </a:p>
      </dgm:t>
    </dgm:pt>
    <dgm:pt modelId="{FA0437AA-9F0D-4A87-93F5-B8D229272B48}" type="sibTrans" cxnId="{CCBB7D82-5BCE-4724-B87C-891638DC6002}">
      <dgm:prSet/>
      <dgm:spPr/>
      <dgm:t>
        <a:bodyPr/>
        <a:lstStyle/>
        <a:p>
          <a:endParaRPr lang="fr-FR"/>
        </a:p>
      </dgm:t>
    </dgm:pt>
    <dgm:pt modelId="{C48CCB9E-E942-499C-84A7-AC56CA45B00B}">
      <dgm:prSet phldrT="[Texte]"/>
      <dgm:spPr/>
      <dgm:t>
        <a:bodyPr/>
        <a:lstStyle/>
        <a:p>
          <a:pPr algn="l"/>
          <a:r>
            <a:rPr lang="fr-FR" i="1" dirty="0"/>
            <a:t>Réception et traitement des requêtes REST</a:t>
          </a:r>
        </a:p>
      </dgm:t>
    </dgm:pt>
    <dgm:pt modelId="{DEE83224-0211-4AF7-875B-EF1BD39967DD}" type="parTrans" cxnId="{18E35FF6-7CC3-4A32-A97A-DF2C486D8095}">
      <dgm:prSet/>
      <dgm:spPr/>
      <dgm:t>
        <a:bodyPr/>
        <a:lstStyle/>
        <a:p>
          <a:endParaRPr lang="fr-FR"/>
        </a:p>
      </dgm:t>
    </dgm:pt>
    <dgm:pt modelId="{5DC73A37-29C1-4F3D-8427-DC6FE5BAB34D}" type="sibTrans" cxnId="{18E35FF6-7CC3-4A32-A97A-DF2C486D8095}">
      <dgm:prSet/>
      <dgm:spPr/>
      <dgm:t>
        <a:bodyPr/>
        <a:lstStyle/>
        <a:p>
          <a:endParaRPr lang="fr-FR"/>
        </a:p>
      </dgm:t>
    </dgm:pt>
    <dgm:pt modelId="{52F34536-60D1-4E1D-9FBF-5FA8645E32BC}">
      <dgm:prSet phldrT="[Texte]"/>
      <dgm:spPr/>
      <dgm:t>
        <a:bodyPr/>
        <a:lstStyle/>
        <a:p>
          <a:pPr algn="l"/>
          <a:r>
            <a:rPr lang="fr-FR" i="1" dirty="0"/>
            <a:t>Gestion des erreurs</a:t>
          </a:r>
        </a:p>
      </dgm:t>
    </dgm:pt>
    <dgm:pt modelId="{2A54893A-BC0C-4313-B273-4D7913E6A2FC}" type="parTrans" cxnId="{5105F1F2-34F6-4535-A26C-BC8FF103BBAF}">
      <dgm:prSet/>
      <dgm:spPr/>
      <dgm:t>
        <a:bodyPr/>
        <a:lstStyle/>
        <a:p>
          <a:endParaRPr lang="fr-FR"/>
        </a:p>
      </dgm:t>
    </dgm:pt>
    <dgm:pt modelId="{D68AADB3-4518-4A71-80CB-9C8D83DFA2A1}" type="sibTrans" cxnId="{5105F1F2-34F6-4535-A26C-BC8FF103BBAF}">
      <dgm:prSet/>
      <dgm:spPr/>
      <dgm:t>
        <a:bodyPr/>
        <a:lstStyle/>
        <a:p>
          <a:endParaRPr lang="fr-FR"/>
        </a:p>
      </dgm:t>
    </dgm:pt>
    <dgm:pt modelId="{84C56EDD-A4A0-4A1F-8DB0-DBE36302F9D3}" type="pres">
      <dgm:prSet presAssocID="{7BD076AD-81E8-40EE-9DDB-CF83CB3101B8}" presName="linear" presStyleCnt="0">
        <dgm:presLayoutVars>
          <dgm:dir/>
          <dgm:animLvl val="lvl"/>
          <dgm:resizeHandles val="exact"/>
        </dgm:presLayoutVars>
      </dgm:prSet>
      <dgm:spPr/>
    </dgm:pt>
    <dgm:pt modelId="{0D402B1A-1871-47CA-A444-5C75DF0218E9}" type="pres">
      <dgm:prSet presAssocID="{922205F3-2FF2-45D8-85AC-9189229D9412}" presName="parentLin" presStyleCnt="0"/>
      <dgm:spPr/>
    </dgm:pt>
    <dgm:pt modelId="{C7E91A59-8242-43CE-ACB8-A6C3CDA16070}" type="pres">
      <dgm:prSet presAssocID="{922205F3-2FF2-45D8-85AC-9189229D9412}" presName="parentLeftMargin" presStyleLbl="node1" presStyleIdx="0" presStyleCnt="5"/>
      <dgm:spPr/>
    </dgm:pt>
    <dgm:pt modelId="{EEE40825-A54E-4721-AD0F-ED62D909A969}" type="pres">
      <dgm:prSet presAssocID="{922205F3-2FF2-45D8-85AC-9189229D941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8D9B640-BB4E-437D-AC36-39008D487787}" type="pres">
      <dgm:prSet presAssocID="{922205F3-2FF2-45D8-85AC-9189229D9412}" presName="negativeSpace" presStyleCnt="0"/>
      <dgm:spPr/>
    </dgm:pt>
    <dgm:pt modelId="{A4A9A548-5F26-40FF-B79A-23D6C4B4170F}" type="pres">
      <dgm:prSet presAssocID="{922205F3-2FF2-45D8-85AC-9189229D9412}" presName="childText" presStyleLbl="conFgAcc1" presStyleIdx="0" presStyleCnt="5">
        <dgm:presLayoutVars>
          <dgm:bulletEnabled val="1"/>
        </dgm:presLayoutVars>
      </dgm:prSet>
      <dgm:spPr/>
    </dgm:pt>
    <dgm:pt modelId="{F4D8BAB2-1999-4615-9BE1-375DCED3F4A0}" type="pres">
      <dgm:prSet presAssocID="{88042A93-D50A-44A1-B1E2-733FB0B3B963}" presName="spaceBetweenRectangles" presStyleCnt="0"/>
      <dgm:spPr/>
    </dgm:pt>
    <dgm:pt modelId="{8F57EB49-580E-4FD7-A301-50922F16CA0D}" type="pres">
      <dgm:prSet presAssocID="{A104ADFB-3960-4E87-9201-7388BD545410}" presName="parentLin" presStyleCnt="0"/>
      <dgm:spPr/>
    </dgm:pt>
    <dgm:pt modelId="{88F5C095-39A9-4E80-A366-46FE335B7ABB}" type="pres">
      <dgm:prSet presAssocID="{A104ADFB-3960-4E87-9201-7388BD545410}" presName="parentLeftMargin" presStyleLbl="node1" presStyleIdx="0" presStyleCnt="5"/>
      <dgm:spPr/>
    </dgm:pt>
    <dgm:pt modelId="{DA49170E-1122-4DF6-A4BD-03E97A8EE135}" type="pres">
      <dgm:prSet presAssocID="{A104ADFB-3960-4E87-9201-7388BD54541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562E285-6A97-427A-AD90-3DA93E9E0A75}" type="pres">
      <dgm:prSet presAssocID="{A104ADFB-3960-4E87-9201-7388BD545410}" presName="negativeSpace" presStyleCnt="0"/>
      <dgm:spPr/>
    </dgm:pt>
    <dgm:pt modelId="{6BF1FFA5-6E3A-4D41-A1EE-C641412A1771}" type="pres">
      <dgm:prSet presAssocID="{A104ADFB-3960-4E87-9201-7388BD545410}" presName="childText" presStyleLbl="conFgAcc1" presStyleIdx="1" presStyleCnt="5">
        <dgm:presLayoutVars>
          <dgm:bulletEnabled val="1"/>
        </dgm:presLayoutVars>
      </dgm:prSet>
      <dgm:spPr/>
    </dgm:pt>
    <dgm:pt modelId="{F584A8C2-FF1B-48E5-933B-48EDA8C6D947}" type="pres">
      <dgm:prSet presAssocID="{5F386A5E-5B37-48DB-84E8-8E4FCC572E12}" presName="spaceBetweenRectangles" presStyleCnt="0"/>
      <dgm:spPr/>
    </dgm:pt>
    <dgm:pt modelId="{5EA3FF47-5E64-4F2D-908A-B430CF27FADB}" type="pres">
      <dgm:prSet presAssocID="{DC0A7123-04C0-41A9-8E51-1FEEB2163002}" presName="parentLin" presStyleCnt="0"/>
      <dgm:spPr/>
    </dgm:pt>
    <dgm:pt modelId="{A321703A-7C00-4A70-AA9E-BE8DF782F21C}" type="pres">
      <dgm:prSet presAssocID="{DC0A7123-04C0-41A9-8E51-1FEEB2163002}" presName="parentLeftMargin" presStyleLbl="node1" presStyleIdx="1" presStyleCnt="5"/>
      <dgm:spPr/>
    </dgm:pt>
    <dgm:pt modelId="{30D7A70F-9537-4AAA-9387-7E31B743942D}" type="pres">
      <dgm:prSet presAssocID="{DC0A7123-04C0-41A9-8E51-1FEEB216300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ECE3F0C-F908-473B-81B8-043749084169}" type="pres">
      <dgm:prSet presAssocID="{DC0A7123-04C0-41A9-8E51-1FEEB2163002}" presName="negativeSpace" presStyleCnt="0"/>
      <dgm:spPr/>
    </dgm:pt>
    <dgm:pt modelId="{2F8F5126-09F5-46D1-9761-B95670534D1B}" type="pres">
      <dgm:prSet presAssocID="{DC0A7123-04C0-41A9-8E51-1FEEB2163002}" presName="childText" presStyleLbl="conFgAcc1" presStyleIdx="2" presStyleCnt="5">
        <dgm:presLayoutVars>
          <dgm:bulletEnabled val="1"/>
        </dgm:presLayoutVars>
      </dgm:prSet>
      <dgm:spPr/>
    </dgm:pt>
    <dgm:pt modelId="{B1DDE197-23CB-4547-8FB3-A54C9041A89C}" type="pres">
      <dgm:prSet presAssocID="{FA0437AA-9F0D-4A87-93F5-B8D229272B48}" presName="spaceBetweenRectangles" presStyleCnt="0"/>
      <dgm:spPr/>
    </dgm:pt>
    <dgm:pt modelId="{7F426A98-DD87-4EC3-A451-FA965A72EAAD}" type="pres">
      <dgm:prSet presAssocID="{C48CCB9E-E942-499C-84A7-AC56CA45B00B}" presName="parentLin" presStyleCnt="0"/>
      <dgm:spPr/>
    </dgm:pt>
    <dgm:pt modelId="{DF689819-9ED9-443A-9A2C-1815305C4FC6}" type="pres">
      <dgm:prSet presAssocID="{C48CCB9E-E942-499C-84A7-AC56CA45B00B}" presName="parentLeftMargin" presStyleLbl="node1" presStyleIdx="2" presStyleCnt="5"/>
      <dgm:spPr/>
    </dgm:pt>
    <dgm:pt modelId="{D9377039-131E-4FB2-AC09-BD0FC8B4F9CB}" type="pres">
      <dgm:prSet presAssocID="{C48CCB9E-E942-499C-84A7-AC56CA45B00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24FAF3C-2B78-410F-814E-FCCBE09BBC5D}" type="pres">
      <dgm:prSet presAssocID="{C48CCB9E-E942-499C-84A7-AC56CA45B00B}" presName="negativeSpace" presStyleCnt="0"/>
      <dgm:spPr/>
    </dgm:pt>
    <dgm:pt modelId="{FC4E9996-AAAC-49ED-A799-8E050D942496}" type="pres">
      <dgm:prSet presAssocID="{C48CCB9E-E942-499C-84A7-AC56CA45B00B}" presName="childText" presStyleLbl="conFgAcc1" presStyleIdx="3" presStyleCnt="5">
        <dgm:presLayoutVars>
          <dgm:bulletEnabled val="1"/>
        </dgm:presLayoutVars>
      </dgm:prSet>
      <dgm:spPr/>
    </dgm:pt>
    <dgm:pt modelId="{0490A1C4-2632-4452-A245-9DCFEBD0F33F}" type="pres">
      <dgm:prSet presAssocID="{5DC73A37-29C1-4F3D-8427-DC6FE5BAB34D}" presName="spaceBetweenRectangles" presStyleCnt="0"/>
      <dgm:spPr/>
    </dgm:pt>
    <dgm:pt modelId="{E7AC49A7-79A5-4FD7-BAAC-68B1CDC576DD}" type="pres">
      <dgm:prSet presAssocID="{52F34536-60D1-4E1D-9FBF-5FA8645E32BC}" presName="parentLin" presStyleCnt="0"/>
      <dgm:spPr/>
    </dgm:pt>
    <dgm:pt modelId="{68E8FCAD-D206-4E0E-B37F-FED70CA3959A}" type="pres">
      <dgm:prSet presAssocID="{52F34536-60D1-4E1D-9FBF-5FA8645E32BC}" presName="parentLeftMargin" presStyleLbl="node1" presStyleIdx="3" presStyleCnt="5"/>
      <dgm:spPr/>
    </dgm:pt>
    <dgm:pt modelId="{4B2B61C4-364B-4E1D-BDDD-0123C44ADAB2}" type="pres">
      <dgm:prSet presAssocID="{52F34536-60D1-4E1D-9FBF-5FA8645E32BC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45AFC418-B1FC-45B9-B78A-A7123E846606}" type="pres">
      <dgm:prSet presAssocID="{52F34536-60D1-4E1D-9FBF-5FA8645E32BC}" presName="negativeSpace" presStyleCnt="0"/>
      <dgm:spPr/>
    </dgm:pt>
    <dgm:pt modelId="{6041AF3B-1742-4CCA-823E-81650846E167}" type="pres">
      <dgm:prSet presAssocID="{52F34536-60D1-4E1D-9FBF-5FA8645E32BC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16119011-F359-4E51-AB50-F22F276A324F}" type="presOf" srcId="{DC0A7123-04C0-41A9-8E51-1FEEB2163002}" destId="{A321703A-7C00-4A70-AA9E-BE8DF782F21C}" srcOrd="0" destOrd="0" presId="urn:microsoft.com/office/officeart/2005/8/layout/list1"/>
    <dgm:cxn modelId="{7AF1382D-DEDA-4782-B251-A51BC2378CB0}" type="presOf" srcId="{A104ADFB-3960-4E87-9201-7388BD545410}" destId="{DA49170E-1122-4DF6-A4BD-03E97A8EE135}" srcOrd="1" destOrd="0" presId="urn:microsoft.com/office/officeart/2005/8/layout/list1"/>
    <dgm:cxn modelId="{FDBE0736-F47F-442B-926F-B30C0CF6C6B1}" type="presOf" srcId="{7BD076AD-81E8-40EE-9DDB-CF83CB3101B8}" destId="{84C56EDD-A4A0-4A1F-8DB0-DBE36302F9D3}" srcOrd="0" destOrd="0" presId="urn:microsoft.com/office/officeart/2005/8/layout/list1"/>
    <dgm:cxn modelId="{4AEAAC3A-41F4-48EF-9DE3-70463CB58464}" srcId="{7BD076AD-81E8-40EE-9DDB-CF83CB3101B8}" destId="{922205F3-2FF2-45D8-85AC-9189229D9412}" srcOrd="0" destOrd="0" parTransId="{3D94D3FD-FFF9-44E9-B275-A5E46E0E8A10}" sibTransId="{88042A93-D50A-44A1-B1E2-733FB0B3B963}"/>
    <dgm:cxn modelId="{4B8FE363-EED2-4F8A-B28B-7095C7530B5E}" type="presOf" srcId="{A104ADFB-3960-4E87-9201-7388BD545410}" destId="{88F5C095-39A9-4E80-A366-46FE335B7ABB}" srcOrd="0" destOrd="0" presId="urn:microsoft.com/office/officeart/2005/8/layout/list1"/>
    <dgm:cxn modelId="{8A054944-66CA-4BB2-908E-962DF2170605}" type="presOf" srcId="{DC0A7123-04C0-41A9-8E51-1FEEB2163002}" destId="{30D7A70F-9537-4AAA-9387-7E31B743942D}" srcOrd="1" destOrd="0" presId="urn:microsoft.com/office/officeart/2005/8/layout/list1"/>
    <dgm:cxn modelId="{57779A66-E610-4D6F-A095-0282DB09A835}" type="presOf" srcId="{922205F3-2FF2-45D8-85AC-9189229D9412}" destId="{C7E91A59-8242-43CE-ACB8-A6C3CDA16070}" srcOrd="0" destOrd="0" presId="urn:microsoft.com/office/officeart/2005/8/layout/list1"/>
    <dgm:cxn modelId="{03D6A974-6A2A-4266-A3F3-C1A304757605}" type="presOf" srcId="{C48CCB9E-E942-499C-84A7-AC56CA45B00B}" destId="{D9377039-131E-4FB2-AC09-BD0FC8B4F9CB}" srcOrd="1" destOrd="0" presId="urn:microsoft.com/office/officeart/2005/8/layout/list1"/>
    <dgm:cxn modelId="{4A3EE559-14BE-4F50-BD20-9B72300A7097}" type="presOf" srcId="{C48CCB9E-E942-499C-84A7-AC56CA45B00B}" destId="{DF689819-9ED9-443A-9A2C-1815305C4FC6}" srcOrd="0" destOrd="0" presId="urn:microsoft.com/office/officeart/2005/8/layout/list1"/>
    <dgm:cxn modelId="{CCBB7D82-5BCE-4724-B87C-891638DC6002}" srcId="{7BD076AD-81E8-40EE-9DDB-CF83CB3101B8}" destId="{DC0A7123-04C0-41A9-8E51-1FEEB2163002}" srcOrd="2" destOrd="0" parTransId="{37A42A8F-E768-400B-A5A6-48CF436B0D6A}" sibTransId="{FA0437AA-9F0D-4A87-93F5-B8D229272B48}"/>
    <dgm:cxn modelId="{EEE89E93-0BA1-42FA-AFC7-29C374EB339F}" type="presOf" srcId="{52F34536-60D1-4E1D-9FBF-5FA8645E32BC}" destId="{68E8FCAD-D206-4E0E-B37F-FED70CA3959A}" srcOrd="0" destOrd="0" presId="urn:microsoft.com/office/officeart/2005/8/layout/list1"/>
    <dgm:cxn modelId="{FF497FA5-BEC2-478B-8149-5C1F9D7B7251}" type="presOf" srcId="{52F34536-60D1-4E1D-9FBF-5FA8645E32BC}" destId="{4B2B61C4-364B-4E1D-BDDD-0123C44ADAB2}" srcOrd="1" destOrd="0" presId="urn:microsoft.com/office/officeart/2005/8/layout/list1"/>
    <dgm:cxn modelId="{838C1EC3-4CD8-4903-9814-5D6451A98D9A}" type="presOf" srcId="{922205F3-2FF2-45D8-85AC-9189229D9412}" destId="{EEE40825-A54E-4721-AD0F-ED62D909A969}" srcOrd="1" destOrd="0" presId="urn:microsoft.com/office/officeart/2005/8/layout/list1"/>
    <dgm:cxn modelId="{B0D9D4D0-72C7-4BF5-B437-261A6A60D093}" srcId="{7BD076AD-81E8-40EE-9DDB-CF83CB3101B8}" destId="{A104ADFB-3960-4E87-9201-7388BD545410}" srcOrd="1" destOrd="0" parTransId="{5311603E-C259-4295-B5E1-3CCDC29B23DB}" sibTransId="{5F386A5E-5B37-48DB-84E8-8E4FCC572E12}"/>
    <dgm:cxn modelId="{5105F1F2-34F6-4535-A26C-BC8FF103BBAF}" srcId="{7BD076AD-81E8-40EE-9DDB-CF83CB3101B8}" destId="{52F34536-60D1-4E1D-9FBF-5FA8645E32BC}" srcOrd="4" destOrd="0" parTransId="{2A54893A-BC0C-4313-B273-4D7913E6A2FC}" sibTransId="{D68AADB3-4518-4A71-80CB-9C8D83DFA2A1}"/>
    <dgm:cxn modelId="{18E35FF6-7CC3-4A32-A97A-DF2C486D8095}" srcId="{7BD076AD-81E8-40EE-9DDB-CF83CB3101B8}" destId="{C48CCB9E-E942-499C-84A7-AC56CA45B00B}" srcOrd="3" destOrd="0" parTransId="{DEE83224-0211-4AF7-875B-EF1BD39967DD}" sibTransId="{5DC73A37-29C1-4F3D-8427-DC6FE5BAB34D}"/>
    <dgm:cxn modelId="{8A48A056-42DA-4D78-A917-D87E9EF4DCFD}" type="presParOf" srcId="{84C56EDD-A4A0-4A1F-8DB0-DBE36302F9D3}" destId="{0D402B1A-1871-47CA-A444-5C75DF0218E9}" srcOrd="0" destOrd="0" presId="urn:microsoft.com/office/officeart/2005/8/layout/list1"/>
    <dgm:cxn modelId="{898582E8-B4F9-4F88-9A87-C63B4E3865A1}" type="presParOf" srcId="{0D402B1A-1871-47CA-A444-5C75DF0218E9}" destId="{C7E91A59-8242-43CE-ACB8-A6C3CDA16070}" srcOrd="0" destOrd="0" presId="urn:microsoft.com/office/officeart/2005/8/layout/list1"/>
    <dgm:cxn modelId="{20920C4C-67F0-477F-A997-B3B037D7CCD6}" type="presParOf" srcId="{0D402B1A-1871-47CA-A444-5C75DF0218E9}" destId="{EEE40825-A54E-4721-AD0F-ED62D909A969}" srcOrd="1" destOrd="0" presId="urn:microsoft.com/office/officeart/2005/8/layout/list1"/>
    <dgm:cxn modelId="{2DBE0D10-F180-422C-9C39-3FC37137220D}" type="presParOf" srcId="{84C56EDD-A4A0-4A1F-8DB0-DBE36302F9D3}" destId="{28D9B640-BB4E-437D-AC36-39008D487787}" srcOrd="1" destOrd="0" presId="urn:microsoft.com/office/officeart/2005/8/layout/list1"/>
    <dgm:cxn modelId="{CE935A47-BEE3-47F2-B9E1-B97E03FF5843}" type="presParOf" srcId="{84C56EDD-A4A0-4A1F-8DB0-DBE36302F9D3}" destId="{A4A9A548-5F26-40FF-B79A-23D6C4B4170F}" srcOrd="2" destOrd="0" presId="urn:microsoft.com/office/officeart/2005/8/layout/list1"/>
    <dgm:cxn modelId="{851466F0-4F6B-4D97-B017-85032FA62C05}" type="presParOf" srcId="{84C56EDD-A4A0-4A1F-8DB0-DBE36302F9D3}" destId="{F4D8BAB2-1999-4615-9BE1-375DCED3F4A0}" srcOrd="3" destOrd="0" presId="urn:microsoft.com/office/officeart/2005/8/layout/list1"/>
    <dgm:cxn modelId="{0AE8D6EF-EEF6-4D13-8005-7E59CA5D2749}" type="presParOf" srcId="{84C56EDD-A4A0-4A1F-8DB0-DBE36302F9D3}" destId="{8F57EB49-580E-4FD7-A301-50922F16CA0D}" srcOrd="4" destOrd="0" presId="urn:microsoft.com/office/officeart/2005/8/layout/list1"/>
    <dgm:cxn modelId="{7F705BEA-04CB-458D-ABF8-757214BB0DF2}" type="presParOf" srcId="{8F57EB49-580E-4FD7-A301-50922F16CA0D}" destId="{88F5C095-39A9-4E80-A366-46FE335B7ABB}" srcOrd="0" destOrd="0" presId="urn:microsoft.com/office/officeart/2005/8/layout/list1"/>
    <dgm:cxn modelId="{EFB36A20-9639-45A1-9452-0A7C92EDE725}" type="presParOf" srcId="{8F57EB49-580E-4FD7-A301-50922F16CA0D}" destId="{DA49170E-1122-4DF6-A4BD-03E97A8EE135}" srcOrd="1" destOrd="0" presId="urn:microsoft.com/office/officeart/2005/8/layout/list1"/>
    <dgm:cxn modelId="{D3B04146-759A-45DD-B0EC-1DC1CA4792E1}" type="presParOf" srcId="{84C56EDD-A4A0-4A1F-8DB0-DBE36302F9D3}" destId="{0562E285-6A97-427A-AD90-3DA93E9E0A75}" srcOrd="5" destOrd="0" presId="urn:microsoft.com/office/officeart/2005/8/layout/list1"/>
    <dgm:cxn modelId="{621D0166-D343-4B8F-83A2-B0C11F922545}" type="presParOf" srcId="{84C56EDD-A4A0-4A1F-8DB0-DBE36302F9D3}" destId="{6BF1FFA5-6E3A-4D41-A1EE-C641412A1771}" srcOrd="6" destOrd="0" presId="urn:microsoft.com/office/officeart/2005/8/layout/list1"/>
    <dgm:cxn modelId="{EA96CF1F-3023-4E7F-B7EC-14D1F59AC295}" type="presParOf" srcId="{84C56EDD-A4A0-4A1F-8DB0-DBE36302F9D3}" destId="{F584A8C2-FF1B-48E5-933B-48EDA8C6D947}" srcOrd="7" destOrd="0" presId="urn:microsoft.com/office/officeart/2005/8/layout/list1"/>
    <dgm:cxn modelId="{D577D531-F991-4844-A410-56580F4135BF}" type="presParOf" srcId="{84C56EDD-A4A0-4A1F-8DB0-DBE36302F9D3}" destId="{5EA3FF47-5E64-4F2D-908A-B430CF27FADB}" srcOrd="8" destOrd="0" presId="urn:microsoft.com/office/officeart/2005/8/layout/list1"/>
    <dgm:cxn modelId="{6172350F-9085-461E-988D-97DC33B687D1}" type="presParOf" srcId="{5EA3FF47-5E64-4F2D-908A-B430CF27FADB}" destId="{A321703A-7C00-4A70-AA9E-BE8DF782F21C}" srcOrd="0" destOrd="0" presId="urn:microsoft.com/office/officeart/2005/8/layout/list1"/>
    <dgm:cxn modelId="{57643C33-C7C4-4A75-B81A-B3F6116EC828}" type="presParOf" srcId="{5EA3FF47-5E64-4F2D-908A-B430CF27FADB}" destId="{30D7A70F-9537-4AAA-9387-7E31B743942D}" srcOrd="1" destOrd="0" presId="urn:microsoft.com/office/officeart/2005/8/layout/list1"/>
    <dgm:cxn modelId="{41715614-5110-439B-AFF9-52F8D07439AB}" type="presParOf" srcId="{84C56EDD-A4A0-4A1F-8DB0-DBE36302F9D3}" destId="{3ECE3F0C-F908-473B-81B8-043749084169}" srcOrd="9" destOrd="0" presId="urn:microsoft.com/office/officeart/2005/8/layout/list1"/>
    <dgm:cxn modelId="{B05202FB-6FD7-467C-8034-B452E7C8A1DF}" type="presParOf" srcId="{84C56EDD-A4A0-4A1F-8DB0-DBE36302F9D3}" destId="{2F8F5126-09F5-46D1-9761-B95670534D1B}" srcOrd="10" destOrd="0" presId="urn:microsoft.com/office/officeart/2005/8/layout/list1"/>
    <dgm:cxn modelId="{ABCD56B2-20FF-43BA-8910-2554C7E67464}" type="presParOf" srcId="{84C56EDD-A4A0-4A1F-8DB0-DBE36302F9D3}" destId="{B1DDE197-23CB-4547-8FB3-A54C9041A89C}" srcOrd="11" destOrd="0" presId="urn:microsoft.com/office/officeart/2005/8/layout/list1"/>
    <dgm:cxn modelId="{DB748E6F-597B-4943-B058-85880C40CEE5}" type="presParOf" srcId="{84C56EDD-A4A0-4A1F-8DB0-DBE36302F9D3}" destId="{7F426A98-DD87-4EC3-A451-FA965A72EAAD}" srcOrd="12" destOrd="0" presId="urn:microsoft.com/office/officeart/2005/8/layout/list1"/>
    <dgm:cxn modelId="{68CE4E4B-9DFF-49E0-9BDC-30BB527BE06B}" type="presParOf" srcId="{7F426A98-DD87-4EC3-A451-FA965A72EAAD}" destId="{DF689819-9ED9-443A-9A2C-1815305C4FC6}" srcOrd="0" destOrd="0" presId="urn:microsoft.com/office/officeart/2005/8/layout/list1"/>
    <dgm:cxn modelId="{F473FB48-7960-43DF-9495-460EB6C858BF}" type="presParOf" srcId="{7F426A98-DD87-4EC3-A451-FA965A72EAAD}" destId="{D9377039-131E-4FB2-AC09-BD0FC8B4F9CB}" srcOrd="1" destOrd="0" presId="urn:microsoft.com/office/officeart/2005/8/layout/list1"/>
    <dgm:cxn modelId="{562AC7C9-AEC3-431C-BF05-E9C82FA9169F}" type="presParOf" srcId="{84C56EDD-A4A0-4A1F-8DB0-DBE36302F9D3}" destId="{024FAF3C-2B78-410F-814E-FCCBE09BBC5D}" srcOrd="13" destOrd="0" presId="urn:microsoft.com/office/officeart/2005/8/layout/list1"/>
    <dgm:cxn modelId="{5A87C891-3FD4-4E00-8811-4025C6607A45}" type="presParOf" srcId="{84C56EDD-A4A0-4A1F-8DB0-DBE36302F9D3}" destId="{FC4E9996-AAAC-49ED-A799-8E050D942496}" srcOrd="14" destOrd="0" presId="urn:microsoft.com/office/officeart/2005/8/layout/list1"/>
    <dgm:cxn modelId="{03F25843-FD2E-474C-B8F6-7EACB33F6FF3}" type="presParOf" srcId="{84C56EDD-A4A0-4A1F-8DB0-DBE36302F9D3}" destId="{0490A1C4-2632-4452-A245-9DCFEBD0F33F}" srcOrd="15" destOrd="0" presId="urn:microsoft.com/office/officeart/2005/8/layout/list1"/>
    <dgm:cxn modelId="{8FB4AEC3-D43E-4683-AFA5-DE95A0933B12}" type="presParOf" srcId="{84C56EDD-A4A0-4A1F-8DB0-DBE36302F9D3}" destId="{E7AC49A7-79A5-4FD7-BAAC-68B1CDC576DD}" srcOrd="16" destOrd="0" presId="urn:microsoft.com/office/officeart/2005/8/layout/list1"/>
    <dgm:cxn modelId="{D5C619C3-603F-4A27-95DA-A6953252B18F}" type="presParOf" srcId="{E7AC49A7-79A5-4FD7-BAAC-68B1CDC576DD}" destId="{68E8FCAD-D206-4E0E-B37F-FED70CA3959A}" srcOrd="0" destOrd="0" presId="urn:microsoft.com/office/officeart/2005/8/layout/list1"/>
    <dgm:cxn modelId="{D410506D-9B74-4904-B606-65EBF47E855F}" type="presParOf" srcId="{E7AC49A7-79A5-4FD7-BAAC-68B1CDC576DD}" destId="{4B2B61C4-364B-4E1D-BDDD-0123C44ADAB2}" srcOrd="1" destOrd="0" presId="urn:microsoft.com/office/officeart/2005/8/layout/list1"/>
    <dgm:cxn modelId="{C4852992-96C4-4021-A626-8BD6D92BC65C}" type="presParOf" srcId="{84C56EDD-A4A0-4A1F-8DB0-DBE36302F9D3}" destId="{45AFC418-B1FC-45B9-B78A-A7123E846606}" srcOrd="17" destOrd="0" presId="urn:microsoft.com/office/officeart/2005/8/layout/list1"/>
    <dgm:cxn modelId="{A5F7F53C-5C79-4976-9C23-EF1C25158822}" type="presParOf" srcId="{84C56EDD-A4A0-4A1F-8DB0-DBE36302F9D3}" destId="{6041AF3B-1742-4CCA-823E-81650846E167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ACFA830-5668-4AF1-9B58-83908D60C84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D92E6B4F-0588-4BDC-A615-2F033E3AF8DD}">
      <dgm:prSet phldrT="[Texte]" custT="1"/>
      <dgm:spPr/>
      <dgm:t>
        <a:bodyPr/>
        <a:lstStyle/>
        <a:p>
          <a:r>
            <a:rPr lang="fr-FR" sz="2400" dirty="0"/>
            <a:t>Serveur</a:t>
          </a:r>
        </a:p>
      </dgm:t>
    </dgm:pt>
    <dgm:pt modelId="{96210769-ECC8-46A9-A3F4-31A4CAE39AD6}" type="parTrans" cxnId="{DF2FEF71-9DFE-4945-82EE-43947C2D6F1A}">
      <dgm:prSet/>
      <dgm:spPr/>
      <dgm:t>
        <a:bodyPr/>
        <a:lstStyle/>
        <a:p>
          <a:endParaRPr lang="fr-FR" sz="1100"/>
        </a:p>
      </dgm:t>
    </dgm:pt>
    <dgm:pt modelId="{C965A027-EE0F-4006-AD76-145D0D950172}" type="sibTrans" cxnId="{DF2FEF71-9DFE-4945-82EE-43947C2D6F1A}">
      <dgm:prSet/>
      <dgm:spPr/>
      <dgm:t>
        <a:bodyPr/>
        <a:lstStyle/>
        <a:p>
          <a:endParaRPr lang="fr-FR" sz="1100"/>
        </a:p>
      </dgm:t>
    </dgm:pt>
    <dgm:pt modelId="{60F2855C-B967-4F1E-B37C-229BAF1822B5}">
      <dgm:prSet phldrT="[Texte]" custT="1"/>
      <dgm:spPr/>
      <dgm:t>
        <a:bodyPr/>
        <a:lstStyle/>
        <a:p>
          <a:r>
            <a:rPr lang="fr-FR" sz="2400" dirty="0"/>
            <a:t>Processus 1</a:t>
          </a:r>
        </a:p>
      </dgm:t>
    </dgm:pt>
    <dgm:pt modelId="{D51987BD-286D-4B1F-B253-0783ABA22461}" type="parTrans" cxnId="{14E92481-B690-47CA-BA06-4F1EB7185AD1}">
      <dgm:prSet/>
      <dgm:spPr/>
      <dgm:t>
        <a:bodyPr/>
        <a:lstStyle/>
        <a:p>
          <a:endParaRPr lang="fr-FR" sz="1100"/>
        </a:p>
      </dgm:t>
    </dgm:pt>
    <dgm:pt modelId="{20A38020-4595-4020-906F-23B3AF99D763}" type="sibTrans" cxnId="{14E92481-B690-47CA-BA06-4F1EB7185AD1}">
      <dgm:prSet/>
      <dgm:spPr/>
      <dgm:t>
        <a:bodyPr/>
        <a:lstStyle/>
        <a:p>
          <a:endParaRPr lang="fr-FR" sz="1100"/>
        </a:p>
      </dgm:t>
    </dgm:pt>
    <dgm:pt modelId="{8D0F84F7-FDBA-4E64-B24D-6714E1029609}">
      <dgm:prSet phldrT="[Texte]" custT="1"/>
      <dgm:spPr/>
      <dgm:t>
        <a:bodyPr/>
        <a:lstStyle/>
        <a:p>
          <a:r>
            <a:rPr lang="fr-FR" sz="2400" dirty="0"/>
            <a:t>Processus 2</a:t>
          </a:r>
        </a:p>
      </dgm:t>
    </dgm:pt>
    <dgm:pt modelId="{AEE91B99-0DF2-4C79-8A02-156B9ABECC4B}" type="parTrans" cxnId="{D479A8D2-FEA9-4744-8F3D-4DF1836777B0}">
      <dgm:prSet/>
      <dgm:spPr/>
      <dgm:t>
        <a:bodyPr/>
        <a:lstStyle/>
        <a:p>
          <a:endParaRPr lang="fr-FR" sz="1100"/>
        </a:p>
      </dgm:t>
    </dgm:pt>
    <dgm:pt modelId="{7F5D3663-FBC4-4926-853E-7FAB208EA392}" type="sibTrans" cxnId="{D479A8D2-FEA9-4744-8F3D-4DF1836777B0}">
      <dgm:prSet/>
      <dgm:spPr/>
      <dgm:t>
        <a:bodyPr/>
        <a:lstStyle/>
        <a:p>
          <a:endParaRPr lang="fr-FR" sz="1100"/>
        </a:p>
      </dgm:t>
    </dgm:pt>
    <dgm:pt modelId="{1177476D-0193-40A6-A359-F8B7CD5AC562}">
      <dgm:prSet phldrT="[Texte]" custT="1"/>
      <dgm:spPr/>
      <dgm:t>
        <a:bodyPr/>
        <a:lstStyle/>
        <a:p>
          <a:r>
            <a:rPr lang="fr-FR" sz="2400" dirty="0"/>
            <a:t>Processus 3</a:t>
          </a:r>
        </a:p>
      </dgm:t>
    </dgm:pt>
    <dgm:pt modelId="{661BA25B-7F01-44F7-A822-91EEA8A7F11A}" type="parTrans" cxnId="{98418CF8-70F6-490A-BA1B-DE089DEDE3A7}">
      <dgm:prSet/>
      <dgm:spPr/>
      <dgm:t>
        <a:bodyPr/>
        <a:lstStyle/>
        <a:p>
          <a:endParaRPr lang="fr-FR" sz="1100"/>
        </a:p>
      </dgm:t>
    </dgm:pt>
    <dgm:pt modelId="{F2668005-1610-4443-95E2-8B085BFFFFCF}" type="sibTrans" cxnId="{98418CF8-70F6-490A-BA1B-DE089DEDE3A7}">
      <dgm:prSet/>
      <dgm:spPr/>
      <dgm:t>
        <a:bodyPr/>
        <a:lstStyle/>
        <a:p>
          <a:endParaRPr lang="fr-FR" sz="1100"/>
        </a:p>
      </dgm:t>
    </dgm:pt>
    <dgm:pt modelId="{757C223D-000F-439B-8909-8EA318AC19F2}">
      <dgm:prSet phldrT="[Texte]" custT="1"/>
      <dgm:spPr/>
      <dgm:t>
        <a:bodyPr/>
        <a:lstStyle/>
        <a:p>
          <a:r>
            <a:rPr lang="fr-FR" sz="2400" dirty="0"/>
            <a:t>Processus 4</a:t>
          </a:r>
        </a:p>
      </dgm:t>
    </dgm:pt>
    <dgm:pt modelId="{C483D26B-54B7-4DC0-9B8B-F7D9D70679CA}" type="parTrans" cxnId="{1A87DA98-69C5-4289-B82B-C1115AD6605E}">
      <dgm:prSet/>
      <dgm:spPr/>
      <dgm:t>
        <a:bodyPr/>
        <a:lstStyle/>
        <a:p>
          <a:endParaRPr lang="fr-FR" sz="1100"/>
        </a:p>
      </dgm:t>
    </dgm:pt>
    <dgm:pt modelId="{76D30C48-3A18-4E10-B616-890E60D05F6C}" type="sibTrans" cxnId="{1A87DA98-69C5-4289-B82B-C1115AD6605E}">
      <dgm:prSet/>
      <dgm:spPr/>
      <dgm:t>
        <a:bodyPr/>
        <a:lstStyle/>
        <a:p>
          <a:endParaRPr lang="fr-FR" sz="1100"/>
        </a:p>
      </dgm:t>
    </dgm:pt>
    <dgm:pt modelId="{4A2BA3E5-D194-45AE-93A0-FD67B193FEBE}" type="pres">
      <dgm:prSet presAssocID="{BACFA830-5668-4AF1-9B58-83908D60C84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5BCF813-ABDA-4432-BAE0-045B58F13D50}" type="pres">
      <dgm:prSet presAssocID="{D92E6B4F-0588-4BDC-A615-2F033E3AF8DD}" presName="hierRoot1" presStyleCnt="0">
        <dgm:presLayoutVars>
          <dgm:hierBranch val="init"/>
        </dgm:presLayoutVars>
      </dgm:prSet>
      <dgm:spPr/>
    </dgm:pt>
    <dgm:pt modelId="{445DE09C-00D2-4FDB-9995-B61DFB50AC49}" type="pres">
      <dgm:prSet presAssocID="{D92E6B4F-0588-4BDC-A615-2F033E3AF8DD}" presName="rootComposite1" presStyleCnt="0"/>
      <dgm:spPr/>
    </dgm:pt>
    <dgm:pt modelId="{1229FDBB-5EAE-4A40-9065-AF93130E9944}" type="pres">
      <dgm:prSet presAssocID="{D92E6B4F-0588-4BDC-A615-2F033E3AF8DD}" presName="rootText1" presStyleLbl="node0" presStyleIdx="0" presStyleCnt="1">
        <dgm:presLayoutVars>
          <dgm:chPref val="3"/>
        </dgm:presLayoutVars>
      </dgm:prSet>
      <dgm:spPr/>
    </dgm:pt>
    <dgm:pt modelId="{9EC5B1D5-FA85-441C-87DF-15AB9688D5A2}" type="pres">
      <dgm:prSet presAssocID="{D92E6B4F-0588-4BDC-A615-2F033E3AF8DD}" presName="rootConnector1" presStyleLbl="node1" presStyleIdx="0" presStyleCnt="0"/>
      <dgm:spPr/>
    </dgm:pt>
    <dgm:pt modelId="{FBE6D69D-C19E-4184-B5DD-D2F239C8BA14}" type="pres">
      <dgm:prSet presAssocID="{D92E6B4F-0588-4BDC-A615-2F033E3AF8DD}" presName="hierChild2" presStyleCnt="0"/>
      <dgm:spPr/>
    </dgm:pt>
    <dgm:pt modelId="{19AE6212-B7FF-4AAB-BFC1-D825723A49DB}" type="pres">
      <dgm:prSet presAssocID="{D51987BD-286D-4B1F-B253-0783ABA22461}" presName="Name37" presStyleLbl="parChTrans1D2" presStyleIdx="0" presStyleCnt="4"/>
      <dgm:spPr/>
    </dgm:pt>
    <dgm:pt modelId="{ABC54C89-792A-4BD9-A2E3-641BF309B181}" type="pres">
      <dgm:prSet presAssocID="{60F2855C-B967-4F1E-B37C-229BAF1822B5}" presName="hierRoot2" presStyleCnt="0">
        <dgm:presLayoutVars>
          <dgm:hierBranch val="init"/>
        </dgm:presLayoutVars>
      </dgm:prSet>
      <dgm:spPr/>
    </dgm:pt>
    <dgm:pt modelId="{DE42D6D3-9489-451C-A4CC-D83D23AD1976}" type="pres">
      <dgm:prSet presAssocID="{60F2855C-B967-4F1E-B37C-229BAF1822B5}" presName="rootComposite" presStyleCnt="0"/>
      <dgm:spPr/>
    </dgm:pt>
    <dgm:pt modelId="{A933E54F-F812-434A-BC95-5C497E737D7B}" type="pres">
      <dgm:prSet presAssocID="{60F2855C-B967-4F1E-B37C-229BAF1822B5}" presName="rootText" presStyleLbl="node2" presStyleIdx="0" presStyleCnt="4">
        <dgm:presLayoutVars>
          <dgm:chPref val="3"/>
        </dgm:presLayoutVars>
      </dgm:prSet>
      <dgm:spPr/>
    </dgm:pt>
    <dgm:pt modelId="{9736CB6B-0B8F-420A-A8AF-06D4E417DFB8}" type="pres">
      <dgm:prSet presAssocID="{60F2855C-B967-4F1E-B37C-229BAF1822B5}" presName="rootConnector" presStyleLbl="node2" presStyleIdx="0" presStyleCnt="4"/>
      <dgm:spPr/>
    </dgm:pt>
    <dgm:pt modelId="{8F04FF88-36E8-43A7-8172-25913F44BEAE}" type="pres">
      <dgm:prSet presAssocID="{60F2855C-B967-4F1E-B37C-229BAF1822B5}" presName="hierChild4" presStyleCnt="0"/>
      <dgm:spPr/>
    </dgm:pt>
    <dgm:pt modelId="{B90C818A-8C9A-4FFD-83D6-7547BFBEA5B2}" type="pres">
      <dgm:prSet presAssocID="{60F2855C-B967-4F1E-B37C-229BAF1822B5}" presName="hierChild5" presStyleCnt="0"/>
      <dgm:spPr/>
    </dgm:pt>
    <dgm:pt modelId="{E9CCC51C-A7F5-4EEE-B07C-6EE4AA57B75E}" type="pres">
      <dgm:prSet presAssocID="{AEE91B99-0DF2-4C79-8A02-156B9ABECC4B}" presName="Name37" presStyleLbl="parChTrans1D2" presStyleIdx="1" presStyleCnt="4"/>
      <dgm:spPr/>
    </dgm:pt>
    <dgm:pt modelId="{099217CB-3030-459B-9FB1-8705A9E9522F}" type="pres">
      <dgm:prSet presAssocID="{8D0F84F7-FDBA-4E64-B24D-6714E1029609}" presName="hierRoot2" presStyleCnt="0">
        <dgm:presLayoutVars>
          <dgm:hierBranch val="init"/>
        </dgm:presLayoutVars>
      </dgm:prSet>
      <dgm:spPr/>
    </dgm:pt>
    <dgm:pt modelId="{0D4F5B6C-F06B-484D-8473-5C2CD2DF66E3}" type="pres">
      <dgm:prSet presAssocID="{8D0F84F7-FDBA-4E64-B24D-6714E1029609}" presName="rootComposite" presStyleCnt="0"/>
      <dgm:spPr/>
    </dgm:pt>
    <dgm:pt modelId="{67F39F90-C619-4EA1-ADBE-08989C8F2920}" type="pres">
      <dgm:prSet presAssocID="{8D0F84F7-FDBA-4E64-B24D-6714E1029609}" presName="rootText" presStyleLbl="node2" presStyleIdx="1" presStyleCnt="4">
        <dgm:presLayoutVars>
          <dgm:chPref val="3"/>
        </dgm:presLayoutVars>
      </dgm:prSet>
      <dgm:spPr/>
    </dgm:pt>
    <dgm:pt modelId="{E32FD1CF-32B1-4DEA-AFF6-47FF3CEEFA49}" type="pres">
      <dgm:prSet presAssocID="{8D0F84F7-FDBA-4E64-B24D-6714E1029609}" presName="rootConnector" presStyleLbl="node2" presStyleIdx="1" presStyleCnt="4"/>
      <dgm:spPr/>
    </dgm:pt>
    <dgm:pt modelId="{30420C56-41F7-4C50-88FE-B988665F1906}" type="pres">
      <dgm:prSet presAssocID="{8D0F84F7-FDBA-4E64-B24D-6714E1029609}" presName="hierChild4" presStyleCnt="0"/>
      <dgm:spPr/>
    </dgm:pt>
    <dgm:pt modelId="{FAC2324A-EB7A-4936-A105-9CEB0E293BE5}" type="pres">
      <dgm:prSet presAssocID="{8D0F84F7-FDBA-4E64-B24D-6714E1029609}" presName="hierChild5" presStyleCnt="0"/>
      <dgm:spPr/>
    </dgm:pt>
    <dgm:pt modelId="{CC8F2830-1970-463F-90BA-15B88AC68958}" type="pres">
      <dgm:prSet presAssocID="{661BA25B-7F01-44F7-A822-91EEA8A7F11A}" presName="Name37" presStyleLbl="parChTrans1D2" presStyleIdx="2" presStyleCnt="4"/>
      <dgm:spPr/>
    </dgm:pt>
    <dgm:pt modelId="{5CF26927-5F53-4DF5-A143-5E975268EF60}" type="pres">
      <dgm:prSet presAssocID="{1177476D-0193-40A6-A359-F8B7CD5AC562}" presName="hierRoot2" presStyleCnt="0">
        <dgm:presLayoutVars>
          <dgm:hierBranch val="init"/>
        </dgm:presLayoutVars>
      </dgm:prSet>
      <dgm:spPr/>
    </dgm:pt>
    <dgm:pt modelId="{CB9F556B-A71F-438D-9C42-7C6F8F7629CF}" type="pres">
      <dgm:prSet presAssocID="{1177476D-0193-40A6-A359-F8B7CD5AC562}" presName="rootComposite" presStyleCnt="0"/>
      <dgm:spPr/>
    </dgm:pt>
    <dgm:pt modelId="{BC92C44B-F024-43BD-AFDC-8B5F7931E573}" type="pres">
      <dgm:prSet presAssocID="{1177476D-0193-40A6-A359-F8B7CD5AC562}" presName="rootText" presStyleLbl="node2" presStyleIdx="2" presStyleCnt="4">
        <dgm:presLayoutVars>
          <dgm:chPref val="3"/>
        </dgm:presLayoutVars>
      </dgm:prSet>
      <dgm:spPr/>
    </dgm:pt>
    <dgm:pt modelId="{3B2FDD52-8E00-4F62-A5D9-0E0539D46497}" type="pres">
      <dgm:prSet presAssocID="{1177476D-0193-40A6-A359-F8B7CD5AC562}" presName="rootConnector" presStyleLbl="node2" presStyleIdx="2" presStyleCnt="4"/>
      <dgm:spPr/>
    </dgm:pt>
    <dgm:pt modelId="{F8286B3C-8F86-4E76-BC07-C39B58C9C142}" type="pres">
      <dgm:prSet presAssocID="{1177476D-0193-40A6-A359-F8B7CD5AC562}" presName="hierChild4" presStyleCnt="0"/>
      <dgm:spPr/>
    </dgm:pt>
    <dgm:pt modelId="{8B76A3A6-56CA-4591-B980-AC8227558678}" type="pres">
      <dgm:prSet presAssocID="{1177476D-0193-40A6-A359-F8B7CD5AC562}" presName="hierChild5" presStyleCnt="0"/>
      <dgm:spPr/>
    </dgm:pt>
    <dgm:pt modelId="{2AFB4B23-DAC3-4A3D-BB56-85909F9234DA}" type="pres">
      <dgm:prSet presAssocID="{C483D26B-54B7-4DC0-9B8B-F7D9D70679CA}" presName="Name37" presStyleLbl="parChTrans1D2" presStyleIdx="3" presStyleCnt="4"/>
      <dgm:spPr/>
    </dgm:pt>
    <dgm:pt modelId="{BC0651B6-E752-4BE7-8291-A4C53B56857E}" type="pres">
      <dgm:prSet presAssocID="{757C223D-000F-439B-8909-8EA318AC19F2}" presName="hierRoot2" presStyleCnt="0">
        <dgm:presLayoutVars>
          <dgm:hierBranch val="init"/>
        </dgm:presLayoutVars>
      </dgm:prSet>
      <dgm:spPr/>
    </dgm:pt>
    <dgm:pt modelId="{24D54DC8-0224-48A0-A21F-22A4E5D585B8}" type="pres">
      <dgm:prSet presAssocID="{757C223D-000F-439B-8909-8EA318AC19F2}" presName="rootComposite" presStyleCnt="0"/>
      <dgm:spPr/>
    </dgm:pt>
    <dgm:pt modelId="{FE1501E6-7E58-4076-B6C8-2BC36CE96E0F}" type="pres">
      <dgm:prSet presAssocID="{757C223D-000F-439B-8909-8EA318AC19F2}" presName="rootText" presStyleLbl="node2" presStyleIdx="3" presStyleCnt="4">
        <dgm:presLayoutVars>
          <dgm:chPref val="3"/>
        </dgm:presLayoutVars>
      </dgm:prSet>
      <dgm:spPr/>
    </dgm:pt>
    <dgm:pt modelId="{D355F696-2DC9-46AF-B5D0-B5A187DAA93B}" type="pres">
      <dgm:prSet presAssocID="{757C223D-000F-439B-8909-8EA318AC19F2}" presName="rootConnector" presStyleLbl="node2" presStyleIdx="3" presStyleCnt="4"/>
      <dgm:spPr/>
    </dgm:pt>
    <dgm:pt modelId="{16CAE442-A926-47AB-8E99-6D7806AEEFA4}" type="pres">
      <dgm:prSet presAssocID="{757C223D-000F-439B-8909-8EA318AC19F2}" presName="hierChild4" presStyleCnt="0"/>
      <dgm:spPr/>
    </dgm:pt>
    <dgm:pt modelId="{11529919-1E01-4971-820B-015DA41991BE}" type="pres">
      <dgm:prSet presAssocID="{757C223D-000F-439B-8909-8EA318AC19F2}" presName="hierChild5" presStyleCnt="0"/>
      <dgm:spPr/>
    </dgm:pt>
    <dgm:pt modelId="{EAD57BB9-19C5-45A0-806E-DD4FF09BDA52}" type="pres">
      <dgm:prSet presAssocID="{D92E6B4F-0588-4BDC-A615-2F033E3AF8DD}" presName="hierChild3" presStyleCnt="0"/>
      <dgm:spPr/>
    </dgm:pt>
  </dgm:ptLst>
  <dgm:cxnLst>
    <dgm:cxn modelId="{5BC6F805-FE25-4323-BE21-43B30F22237E}" type="presOf" srcId="{D51987BD-286D-4B1F-B253-0783ABA22461}" destId="{19AE6212-B7FF-4AAB-BFC1-D825723A49DB}" srcOrd="0" destOrd="0" presId="urn:microsoft.com/office/officeart/2005/8/layout/orgChart1"/>
    <dgm:cxn modelId="{ABEE5018-8E7F-4A49-B763-9476B8DD84F4}" type="presOf" srcId="{60F2855C-B967-4F1E-B37C-229BAF1822B5}" destId="{A933E54F-F812-434A-BC95-5C497E737D7B}" srcOrd="0" destOrd="0" presId="urn:microsoft.com/office/officeart/2005/8/layout/orgChart1"/>
    <dgm:cxn modelId="{4059F919-A461-49D4-BF1D-8F9D3061947A}" type="presOf" srcId="{D92E6B4F-0588-4BDC-A615-2F033E3AF8DD}" destId="{9EC5B1D5-FA85-441C-87DF-15AB9688D5A2}" srcOrd="1" destOrd="0" presId="urn:microsoft.com/office/officeart/2005/8/layout/orgChart1"/>
    <dgm:cxn modelId="{2E2BBC1B-34A6-433B-84ED-504B4B8248A1}" type="presOf" srcId="{AEE91B99-0DF2-4C79-8A02-156B9ABECC4B}" destId="{E9CCC51C-A7F5-4EEE-B07C-6EE4AA57B75E}" srcOrd="0" destOrd="0" presId="urn:microsoft.com/office/officeart/2005/8/layout/orgChart1"/>
    <dgm:cxn modelId="{C561BC65-8F47-4931-B8FF-5038898A313F}" type="presOf" srcId="{60F2855C-B967-4F1E-B37C-229BAF1822B5}" destId="{9736CB6B-0B8F-420A-A8AF-06D4E417DFB8}" srcOrd="1" destOrd="0" presId="urn:microsoft.com/office/officeart/2005/8/layout/orgChart1"/>
    <dgm:cxn modelId="{DF2FEF71-9DFE-4945-82EE-43947C2D6F1A}" srcId="{BACFA830-5668-4AF1-9B58-83908D60C84D}" destId="{D92E6B4F-0588-4BDC-A615-2F033E3AF8DD}" srcOrd="0" destOrd="0" parTransId="{96210769-ECC8-46A9-A3F4-31A4CAE39AD6}" sibTransId="{C965A027-EE0F-4006-AD76-145D0D950172}"/>
    <dgm:cxn modelId="{BC0AE274-C1C9-4B6C-A27D-6CC534B90B2D}" type="presOf" srcId="{8D0F84F7-FDBA-4E64-B24D-6714E1029609}" destId="{67F39F90-C619-4EA1-ADBE-08989C8F2920}" srcOrd="0" destOrd="0" presId="urn:microsoft.com/office/officeart/2005/8/layout/orgChart1"/>
    <dgm:cxn modelId="{1D03B877-AF3C-4997-B410-8D5A7F685723}" type="presOf" srcId="{D92E6B4F-0588-4BDC-A615-2F033E3AF8DD}" destId="{1229FDBB-5EAE-4A40-9065-AF93130E9944}" srcOrd="0" destOrd="0" presId="urn:microsoft.com/office/officeart/2005/8/layout/orgChart1"/>
    <dgm:cxn modelId="{658CDA77-10E5-4E0B-B645-88988990A894}" type="presOf" srcId="{1177476D-0193-40A6-A359-F8B7CD5AC562}" destId="{3B2FDD52-8E00-4F62-A5D9-0E0539D46497}" srcOrd="1" destOrd="0" presId="urn:microsoft.com/office/officeart/2005/8/layout/orgChart1"/>
    <dgm:cxn modelId="{14E92481-B690-47CA-BA06-4F1EB7185AD1}" srcId="{D92E6B4F-0588-4BDC-A615-2F033E3AF8DD}" destId="{60F2855C-B967-4F1E-B37C-229BAF1822B5}" srcOrd="0" destOrd="0" parTransId="{D51987BD-286D-4B1F-B253-0783ABA22461}" sibTransId="{20A38020-4595-4020-906F-23B3AF99D763}"/>
    <dgm:cxn modelId="{1C3F8E86-43C5-44EA-9643-E8EF8A7AF55A}" type="presOf" srcId="{8D0F84F7-FDBA-4E64-B24D-6714E1029609}" destId="{E32FD1CF-32B1-4DEA-AFF6-47FF3CEEFA49}" srcOrd="1" destOrd="0" presId="urn:microsoft.com/office/officeart/2005/8/layout/orgChart1"/>
    <dgm:cxn modelId="{AC5BCE93-EFB8-4B2D-8046-248A1E612617}" type="presOf" srcId="{C483D26B-54B7-4DC0-9B8B-F7D9D70679CA}" destId="{2AFB4B23-DAC3-4A3D-BB56-85909F9234DA}" srcOrd="0" destOrd="0" presId="urn:microsoft.com/office/officeart/2005/8/layout/orgChart1"/>
    <dgm:cxn modelId="{1A87DA98-69C5-4289-B82B-C1115AD6605E}" srcId="{D92E6B4F-0588-4BDC-A615-2F033E3AF8DD}" destId="{757C223D-000F-439B-8909-8EA318AC19F2}" srcOrd="3" destOrd="0" parTransId="{C483D26B-54B7-4DC0-9B8B-F7D9D70679CA}" sibTransId="{76D30C48-3A18-4E10-B616-890E60D05F6C}"/>
    <dgm:cxn modelId="{6E6802B4-DBC2-4987-89C7-CBCD0E3DB603}" type="presOf" srcId="{1177476D-0193-40A6-A359-F8B7CD5AC562}" destId="{BC92C44B-F024-43BD-AFDC-8B5F7931E573}" srcOrd="0" destOrd="0" presId="urn:microsoft.com/office/officeart/2005/8/layout/orgChart1"/>
    <dgm:cxn modelId="{9E9C36BE-E88E-4B4D-A024-F1F7E954020C}" type="presOf" srcId="{BACFA830-5668-4AF1-9B58-83908D60C84D}" destId="{4A2BA3E5-D194-45AE-93A0-FD67B193FEBE}" srcOrd="0" destOrd="0" presId="urn:microsoft.com/office/officeart/2005/8/layout/orgChart1"/>
    <dgm:cxn modelId="{BEA1D2C3-BC3D-4DBC-A895-59B697F97E3E}" type="presOf" srcId="{757C223D-000F-439B-8909-8EA318AC19F2}" destId="{D355F696-2DC9-46AF-B5D0-B5A187DAA93B}" srcOrd="1" destOrd="0" presId="urn:microsoft.com/office/officeart/2005/8/layout/orgChart1"/>
    <dgm:cxn modelId="{D479A8D2-FEA9-4744-8F3D-4DF1836777B0}" srcId="{D92E6B4F-0588-4BDC-A615-2F033E3AF8DD}" destId="{8D0F84F7-FDBA-4E64-B24D-6714E1029609}" srcOrd="1" destOrd="0" parTransId="{AEE91B99-0DF2-4C79-8A02-156B9ABECC4B}" sibTransId="{7F5D3663-FBC4-4926-853E-7FAB208EA392}"/>
    <dgm:cxn modelId="{CD40A0D9-2EA1-4ECD-A86C-C058DD240F2C}" type="presOf" srcId="{757C223D-000F-439B-8909-8EA318AC19F2}" destId="{FE1501E6-7E58-4076-B6C8-2BC36CE96E0F}" srcOrd="0" destOrd="0" presId="urn:microsoft.com/office/officeart/2005/8/layout/orgChart1"/>
    <dgm:cxn modelId="{11C883E4-F87D-4535-83E2-4DC1D6804559}" type="presOf" srcId="{661BA25B-7F01-44F7-A822-91EEA8A7F11A}" destId="{CC8F2830-1970-463F-90BA-15B88AC68958}" srcOrd="0" destOrd="0" presId="urn:microsoft.com/office/officeart/2005/8/layout/orgChart1"/>
    <dgm:cxn modelId="{98418CF8-70F6-490A-BA1B-DE089DEDE3A7}" srcId="{D92E6B4F-0588-4BDC-A615-2F033E3AF8DD}" destId="{1177476D-0193-40A6-A359-F8B7CD5AC562}" srcOrd="2" destOrd="0" parTransId="{661BA25B-7F01-44F7-A822-91EEA8A7F11A}" sibTransId="{F2668005-1610-4443-95E2-8B085BFFFFCF}"/>
    <dgm:cxn modelId="{870C2F35-3A46-45D5-ACE6-6F1555A568FD}" type="presParOf" srcId="{4A2BA3E5-D194-45AE-93A0-FD67B193FEBE}" destId="{F5BCF813-ABDA-4432-BAE0-045B58F13D50}" srcOrd="0" destOrd="0" presId="urn:microsoft.com/office/officeart/2005/8/layout/orgChart1"/>
    <dgm:cxn modelId="{1BA48245-55B3-400B-AFD4-41218F4EED15}" type="presParOf" srcId="{F5BCF813-ABDA-4432-BAE0-045B58F13D50}" destId="{445DE09C-00D2-4FDB-9995-B61DFB50AC49}" srcOrd="0" destOrd="0" presId="urn:microsoft.com/office/officeart/2005/8/layout/orgChart1"/>
    <dgm:cxn modelId="{7717F380-021A-4454-ACDA-F07652B4863A}" type="presParOf" srcId="{445DE09C-00D2-4FDB-9995-B61DFB50AC49}" destId="{1229FDBB-5EAE-4A40-9065-AF93130E9944}" srcOrd="0" destOrd="0" presId="urn:microsoft.com/office/officeart/2005/8/layout/orgChart1"/>
    <dgm:cxn modelId="{510FDE07-ED9B-47A7-AF29-C947F98591DF}" type="presParOf" srcId="{445DE09C-00D2-4FDB-9995-B61DFB50AC49}" destId="{9EC5B1D5-FA85-441C-87DF-15AB9688D5A2}" srcOrd="1" destOrd="0" presId="urn:microsoft.com/office/officeart/2005/8/layout/orgChart1"/>
    <dgm:cxn modelId="{11765699-3AB3-453F-B4B2-09A8D51AB45B}" type="presParOf" srcId="{F5BCF813-ABDA-4432-BAE0-045B58F13D50}" destId="{FBE6D69D-C19E-4184-B5DD-D2F239C8BA14}" srcOrd="1" destOrd="0" presId="urn:microsoft.com/office/officeart/2005/8/layout/orgChart1"/>
    <dgm:cxn modelId="{8BF4ADB3-DB76-4696-8342-EE5B797DFF4F}" type="presParOf" srcId="{FBE6D69D-C19E-4184-B5DD-D2F239C8BA14}" destId="{19AE6212-B7FF-4AAB-BFC1-D825723A49DB}" srcOrd="0" destOrd="0" presId="urn:microsoft.com/office/officeart/2005/8/layout/orgChart1"/>
    <dgm:cxn modelId="{4D2D9C2B-594A-4517-8865-F9D1B12C6184}" type="presParOf" srcId="{FBE6D69D-C19E-4184-B5DD-D2F239C8BA14}" destId="{ABC54C89-792A-4BD9-A2E3-641BF309B181}" srcOrd="1" destOrd="0" presId="urn:microsoft.com/office/officeart/2005/8/layout/orgChart1"/>
    <dgm:cxn modelId="{3B420ED9-41FF-42A6-A710-1C08602F0E22}" type="presParOf" srcId="{ABC54C89-792A-4BD9-A2E3-641BF309B181}" destId="{DE42D6D3-9489-451C-A4CC-D83D23AD1976}" srcOrd="0" destOrd="0" presId="urn:microsoft.com/office/officeart/2005/8/layout/orgChart1"/>
    <dgm:cxn modelId="{507BEF04-913C-49B5-B0A1-67CFCA18E0AE}" type="presParOf" srcId="{DE42D6D3-9489-451C-A4CC-D83D23AD1976}" destId="{A933E54F-F812-434A-BC95-5C497E737D7B}" srcOrd="0" destOrd="0" presId="urn:microsoft.com/office/officeart/2005/8/layout/orgChart1"/>
    <dgm:cxn modelId="{61B58FEE-F768-4C0A-BF0F-41AC49F0CBDB}" type="presParOf" srcId="{DE42D6D3-9489-451C-A4CC-D83D23AD1976}" destId="{9736CB6B-0B8F-420A-A8AF-06D4E417DFB8}" srcOrd="1" destOrd="0" presId="urn:microsoft.com/office/officeart/2005/8/layout/orgChart1"/>
    <dgm:cxn modelId="{506D9B21-36EE-4B80-BA91-17B81068BC97}" type="presParOf" srcId="{ABC54C89-792A-4BD9-A2E3-641BF309B181}" destId="{8F04FF88-36E8-43A7-8172-25913F44BEAE}" srcOrd="1" destOrd="0" presId="urn:microsoft.com/office/officeart/2005/8/layout/orgChart1"/>
    <dgm:cxn modelId="{3FF5BFBA-B4F6-437E-8EDD-041489846BA0}" type="presParOf" srcId="{ABC54C89-792A-4BD9-A2E3-641BF309B181}" destId="{B90C818A-8C9A-4FFD-83D6-7547BFBEA5B2}" srcOrd="2" destOrd="0" presId="urn:microsoft.com/office/officeart/2005/8/layout/orgChart1"/>
    <dgm:cxn modelId="{D1022CAB-64FD-4B8B-9F25-287EBD0B2DFA}" type="presParOf" srcId="{FBE6D69D-C19E-4184-B5DD-D2F239C8BA14}" destId="{E9CCC51C-A7F5-4EEE-B07C-6EE4AA57B75E}" srcOrd="2" destOrd="0" presId="urn:microsoft.com/office/officeart/2005/8/layout/orgChart1"/>
    <dgm:cxn modelId="{FC79AEE9-786A-46BA-BA76-C5D138A161F4}" type="presParOf" srcId="{FBE6D69D-C19E-4184-B5DD-D2F239C8BA14}" destId="{099217CB-3030-459B-9FB1-8705A9E9522F}" srcOrd="3" destOrd="0" presId="urn:microsoft.com/office/officeart/2005/8/layout/orgChart1"/>
    <dgm:cxn modelId="{98B48720-C44B-48B8-A1B5-69FEFE5C3E09}" type="presParOf" srcId="{099217CB-3030-459B-9FB1-8705A9E9522F}" destId="{0D4F5B6C-F06B-484D-8473-5C2CD2DF66E3}" srcOrd="0" destOrd="0" presId="urn:microsoft.com/office/officeart/2005/8/layout/orgChart1"/>
    <dgm:cxn modelId="{24A532CB-DB76-46B3-BCDA-6B1EB1A0F98D}" type="presParOf" srcId="{0D4F5B6C-F06B-484D-8473-5C2CD2DF66E3}" destId="{67F39F90-C619-4EA1-ADBE-08989C8F2920}" srcOrd="0" destOrd="0" presId="urn:microsoft.com/office/officeart/2005/8/layout/orgChart1"/>
    <dgm:cxn modelId="{41694314-A765-4766-82BF-1E34C21D4F16}" type="presParOf" srcId="{0D4F5B6C-F06B-484D-8473-5C2CD2DF66E3}" destId="{E32FD1CF-32B1-4DEA-AFF6-47FF3CEEFA49}" srcOrd="1" destOrd="0" presId="urn:microsoft.com/office/officeart/2005/8/layout/orgChart1"/>
    <dgm:cxn modelId="{4A0505FD-BC43-43D3-99CD-B987C3B34A6A}" type="presParOf" srcId="{099217CB-3030-459B-9FB1-8705A9E9522F}" destId="{30420C56-41F7-4C50-88FE-B988665F1906}" srcOrd="1" destOrd="0" presId="urn:microsoft.com/office/officeart/2005/8/layout/orgChart1"/>
    <dgm:cxn modelId="{69299330-BB41-46BC-9F0D-C33A024F7277}" type="presParOf" srcId="{099217CB-3030-459B-9FB1-8705A9E9522F}" destId="{FAC2324A-EB7A-4936-A105-9CEB0E293BE5}" srcOrd="2" destOrd="0" presId="urn:microsoft.com/office/officeart/2005/8/layout/orgChart1"/>
    <dgm:cxn modelId="{DA8132CB-6374-409A-9C11-40F60707BF38}" type="presParOf" srcId="{FBE6D69D-C19E-4184-B5DD-D2F239C8BA14}" destId="{CC8F2830-1970-463F-90BA-15B88AC68958}" srcOrd="4" destOrd="0" presId="urn:microsoft.com/office/officeart/2005/8/layout/orgChart1"/>
    <dgm:cxn modelId="{E1E37E11-BADD-49F3-9BFA-B2A3E65F2AD8}" type="presParOf" srcId="{FBE6D69D-C19E-4184-B5DD-D2F239C8BA14}" destId="{5CF26927-5F53-4DF5-A143-5E975268EF60}" srcOrd="5" destOrd="0" presId="urn:microsoft.com/office/officeart/2005/8/layout/orgChart1"/>
    <dgm:cxn modelId="{47AD8254-4593-40C6-8762-9CC8B9F86CB3}" type="presParOf" srcId="{5CF26927-5F53-4DF5-A143-5E975268EF60}" destId="{CB9F556B-A71F-438D-9C42-7C6F8F7629CF}" srcOrd="0" destOrd="0" presId="urn:microsoft.com/office/officeart/2005/8/layout/orgChart1"/>
    <dgm:cxn modelId="{952B753E-B3FB-402D-AFCC-2A69EC2E37A5}" type="presParOf" srcId="{CB9F556B-A71F-438D-9C42-7C6F8F7629CF}" destId="{BC92C44B-F024-43BD-AFDC-8B5F7931E573}" srcOrd="0" destOrd="0" presId="urn:microsoft.com/office/officeart/2005/8/layout/orgChart1"/>
    <dgm:cxn modelId="{D1ACF0FB-673C-41C7-BF3A-8E3A0DE50FF5}" type="presParOf" srcId="{CB9F556B-A71F-438D-9C42-7C6F8F7629CF}" destId="{3B2FDD52-8E00-4F62-A5D9-0E0539D46497}" srcOrd="1" destOrd="0" presId="urn:microsoft.com/office/officeart/2005/8/layout/orgChart1"/>
    <dgm:cxn modelId="{391823CC-07FA-4F3E-BB82-739B1BA2FD4E}" type="presParOf" srcId="{5CF26927-5F53-4DF5-A143-5E975268EF60}" destId="{F8286B3C-8F86-4E76-BC07-C39B58C9C142}" srcOrd="1" destOrd="0" presId="urn:microsoft.com/office/officeart/2005/8/layout/orgChart1"/>
    <dgm:cxn modelId="{333F9456-AE7E-440F-9988-1EA013CCBFD5}" type="presParOf" srcId="{5CF26927-5F53-4DF5-A143-5E975268EF60}" destId="{8B76A3A6-56CA-4591-B980-AC8227558678}" srcOrd="2" destOrd="0" presId="urn:microsoft.com/office/officeart/2005/8/layout/orgChart1"/>
    <dgm:cxn modelId="{74B1E119-3B83-4EB1-AF51-2B43F957E0FB}" type="presParOf" srcId="{FBE6D69D-C19E-4184-B5DD-D2F239C8BA14}" destId="{2AFB4B23-DAC3-4A3D-BB56-85909F9234DA}" srcOrd="6" destOrd="0" presId="urn:microsoft.com/office/officeart/2005/8/layout/orgChart1"/>
    <dgm:cxn modelId="{005795C5-2F01-4392-8ADE-0C30CA43FD01}" type="presParOf" srcId="{FBE6D69D-C19E-4184-B5DD-D2F239C8BA14}" destId="{BC0651B6-E752-4BE7-8291-A4C53B56857E}" srcOrd="7" destOrd="0" presId="urn:microsoft.com/office/officeart/2005/8/layout/orgChart1"/>
    <dgm:cxn modelId="{75387DBA-9B85-4C74-B793-EE3C37B21FD4}" type="presParOf" srcId="{BC0651B6-E752-4BE7-8291-A4C53B56857E}" destId="{24D54DC8-0224-48A0-A21F-22A4E5D585B8}" srcOrd="0" destOrd="0" presId="urn:microsoft.com/office/officeart/2005/8/layout/orgChart1"/>
    <dgm:cxn modelId="{55265462-1E1D-45E4-82CA-BA71D69CAAA3}" type="presParOf" srcId="{24D54DC8-0224-48A0-A21F-22A4E5D585B8}" destId="{FE1501E6-7E58-4076-B6C8-2BC36CE96E0F}" srcOrd="0" destOrd="0" presId="urn:microsoft.com/office/officeart/2005/8/layout/orgChart1"/>
    <dgm:cxn modelId="{7D9CEB90-00E2-469C-AD78-8D66F305B20E}" type="presParOf" srcId="{24D54DC8-0224-48A0-A21F-22A4E5D585B8}" destId="{D355F696-2DC9-46AF-B5D0-B5A187DAA93B}" srcOrd="1" destOrd="0" presId="urn:microsoft.com/office/officeart/2005/8/layout/orgChart1"/>
    <dgm:cxn modelId="{6321164B-DC3C-4DEA-B8EB-F8B4F8D99901}" type="presParOf" srcId="{BC0651B6-E752-4BE7-8291-A4C53B56857E}" destId="{16CAE442-A926-47AB-8E99-6D7806AEEFA4}" srcOrd="1" destOrd="0" presId="urn:microsoft.com/office/officeart/2005/8/layout/orgChart1"/>
    <dgm:cxn modelId="{5842C3A4-1EAF-480A-8966-6CCD488355D0}" type="presParOf" srcId="{BC0651B6-E752-4BE7-8291-A4C53B56857E}" destId="{11529919-1E01-4971-820B-015DA41991BE}" srcOrd="2" destOrd="0" presId="urn:microsoft.com/office/officeart/2005/8/layout/orgChart1"/>
    <dgm:cxn modelId="{1E1DF755-73AC-448F-AFB2-7D5591E09F62}" type="presParOf" srcId="{F5BCF813-ABDA-4432-BAE0-045B58F13D50}" destId="{EAD57BB9-19C5-45A0-806E-DD4FF09BDA5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1BB359-8797-4EFF-9D13-F533179FD212}">
      <dsp:nvSpPr>
        <dsp:cNvPr id="0" name=""/>
        <dsp:cNvSpPr/>
      </dsp:nvSpPr>
      <dsp:spPr>
        <a:xfrm>
          <a:off x="0" y="35280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F4269D-5D7F-48AD-B49B-5436F3AD23A0}">
      <dsp:nvSpPr>
        <dsp:cNvPr id="0" name=""/>
        <dsp:cNvSpPr/>
      </dsp:nvSpPr>
      <dsp:spPr>
        <a:xfrm>
          <a:off x="525780" y="7236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900" kern="1200" dirty="0"/>
            <a:t>Système audio pour café internet</a:t>
          </a:r>
          <a:endParaRPr lang="fr-FR" sz="1900" kern="1200" dirty="0"/>
        </a:p>
      </dsp:txBody>
      <dsp:txXfrm>
        <a:off x="553160" y="99749"/>
        <a:ext cx="7306160" cy="506120"/>
      </dsp:txXfrm>
    </dsp:sp>
    <dsp:sp modelId="{A57C471E-FC42-4EE9-88CA-5AB9CCD805DD}">
      <dsp:nvSpPr>
        <dsp:cNvPr id="0" name=""/>
        <dsp:cNvSpPr/>
      </dsp:nvSpPr>
      <dsp:spPr>
        <a:xfrm>
          <a:off x="0" y="121464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0AF828-903C-4C62-878F-2286F3E31760}">
      <dsp:nvSpPr>
        <dsp:cNvPr id="0" name=""/>
        <dsp:cNvSpPr/>
      </dsp:nvSpPr>
      <dsp:spPr>
        <a:xfrm>
          <a:off x="525780" y="93420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900" kern="1200" dirty="0"/>
            <a:t>Projet pour attirer la nouvelle clientèle</a:t>
          </a:r>
          <a:endParaRPr lang="fr-FR" sz="1900" kern="1200" dirty="0"/>
        </a:p>
      </dsp:txBody>
      <dsp:txXfrm>
        <a:off x="553160" y="961589"/>
        <a:ext cx="7306160" cy="506120"/>
      </dsp:txXfrm>
    </dsp:sp>
    <dsp:sp modelId="{32942FF0-EF1B-4986-A05D-19690824AF43}">
      <dsp:nvSpPr>
        <dsp:cNvPr id="0" name=""/>
        <dsp:cNvSpPr/>
      </dsp:nvSpPr>
      <dsp:spPr>
        <a:xfrm>
          <a:off x="0" y="207648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5896A7-0A1B-40D6-A456-CC7DAC18CD84}">
      <dsp:nvSpPr>
        <dsp:cNvPr id="0" name=""/>
        <dsp:cNvSpPr/>
      </dsp:nvSpPr>
      <dsp:spPr>
        <a:xfrm>
          <a:off x="525780" y="179604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900" kern="1200" dirty="0"/>
            <a:t>Système permettant aux utilisateurs de choisir la musique diffusée</a:t>
          </a:r>
          <a:endParaRPr lang="fr-FR" sz="1900" kern="1200" dirty="0"/>
        </a:p>
      </dsp:txBody>
      <dsp:txXfrm>
        <a:off x="553160" y="1823429"/>
        <a:ext cx="7306160" cy="506120"/>
      </dsp:txXfrm>
    </dsp:sp>
    <dsp:sp modelId="{E81C0428-EF2B-4CD1-8D28-AC0756534042}">
      <dsp:nvSpPr>
        <dsp:cNvPr id="0" name=""/>
        <dsp:cNvSpPr/>
      </dsp:nvSpPr>
      <dsp:spPr>
        <a:xfrm>
          <a:off x="0" y="293832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1C460C-EF9E-4F97-86A5-0A79DB99AC7D}">
      <dsp:nvSpPr>
        <dsp:cNvPr id="0" name=""/>
        <dsp:cNvSpPr/>
      </dsp:nvSpPr>
      <dsp:spPr>
        <a:xfrm>
          <a:off x="525780" y="265788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900" kern="1200" dirty="0"/>
            <a:t>Engagement de la clientèle favorisé</a:t>
          </a:r>
          <a:endParaRPr lang="fr-FR" sz="1900" kern="1200" dirty="0"/>
        </a:p>
      </dsp:txBody>
      <dsp:txXfrm>
        <a:off x="553160" y="2685269"/>
        <a:ext cx="7306160" cy="506120"/>
      </dsp:txXfrm>
    </dsp:sp>
    <dsp:sp modelId="{7A7791D7-AC87-4711-963C-AECBC05AC651}">
      <dsp:nvSpPr>
        <dsp:cNvPr id="0" name=""/>
        <dsp:cNvSpPr/>
      </dsp:nvSpPr>
      <dsp:spPr>
        <a:xfrm>
          <a:off x="0" y="380016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39940E-E4E7-4EBE-B1C6-A8311FDF8EE0}">
      <dsp:nvSpPr>
        <dsp:cNvPr id="0" name=""/>
        <dsp:cNvSpPr/>
      </dsp:nvSpPr>
      <dsp:spPr>
        <a:xfrm>
          <a:off x="525780" y="351972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900" kern="1200" dirty="0"/>
            <a:t>Système sous surveillance d’administrateur</a:t>
          </a:r>
          <a:endParaRPr lang="fr-FR" sz="1900" kern="1200" dirty="0"/>
        </a:p>
      </dsp:txBody>
      <dsp:txXfrm>
        <a:off x="553160" y="3547109"/>
        <a:ext cx="7306160" cy="50612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91D709-9491-4DF0-B9B6-C73CBF143327}">
      <dsp:nvSpPr>
        <dsp:cNvPr id="0" name=""/>
        <dsp:cNvSpPr/>
      </dsp:nvSpPr>
      <dsp:spPr>
        <a:xfrm>
          <a:off x="5923718" y="2278642"/>
          <a:ext cx="282192" cy="8653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65391"/>
              </a:lnTo>
              <a:lnTo>
                <a:pt x="282192" y="865391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FB4B23-DAC3-4A3D-BB56-85909F9234DA}">
      <dsp:nvSpPr>
        <dsp:cNvPr id="0" name=""/>
        <dsp:cNvSpPr/>
      </dsp:nvSpPr>
      <dsp:spPr>
        <a:xfrm>
          <a:off x="4399876" y="942929"/>
          <a:ext cx="2276356" cy="3950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7535"/>
              </a:lnTo>
              <a:lnTo>
                <a:pt x="2276356" y="197535"/>
              </a:lnTo>
              <a:lnTo>
                <a:pt x="2276356" y="39507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3EE3A2-DCAB-4087-BE28-FFA01BA06F93}">
      <dsp:nvSpPr>
        <dsp:cNvPr id="0" name=""/>
        <dsp:cNvSpPr/>
      </dsp:nvSpPr>
      <dsp:spPr>
        <a:xfrm>
          <a:off x="3647362" y="2278642"/>
          <a:ext cx="282192" cy="8653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65391"/>
              </a:lnTo>
              <a:lnTo>
                <a:pt x="282192" y="865391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8F2830-1970-463F-90BA-15B88AC68958}">
      <dsp:nvSpPr>
        <dsp:cNvPr id="0" name=""/>
        <dsp:cNvSpPr/>
      </dsp:nvSpPr>
      <dsp:spPr>
        <a:xfrm>
          <a:off x="4354156" y="942929"/>
          <a:ext cx="91440" cy="39507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07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1C9FB0-DCEB-4EF1-9806-634DF7DFC0C3}">
      <dsp:nvSpPr>
        <dsp:cNvPr id="0" name=""/>
        <dsp:cNvSpPr/>
      </dsp:nvSpPr>
      <dsp:spPr>
        <a:xfrm>
          <a:off x="1371005" y="2278642"/>
          <a:ext cx="282192" cy="8653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65391"/>
              </a:lnTo>
              <a:lnTo>
                <a:pt x="282192" y="865391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CCC51C-A7F5-4EEE-B07C-6EE4AA57B75E}">
      <dsp:nvSpPr>
        <dsp:cNvPr id="0" name=""/>
        <dsp:cNvSpPr/>
      </dsp:nvSpPr>
      <dsp:spPr>
        <a:xfrm>
          <a:off x="2123519" y="942929"/>
          <a:ext cx="2276356" cy="395070"/>
        </a:xfrm>
        <a:custGeom>
          <a:avLst/>
          <a:gdLst/>
          <a:ahLst/>
          <a:cxnLst/>
          <a:rect l="0" t="0" r="0" b="0"/>
          <a:pathLst>
            <a:path>
              <a:moveTo>
                <a:pt x="2276356" y="0"/>
              </a:moveTo>
              <a:lnTo>
                <a:pt x="2276356" y="197535"/>
              </a:lnTo>
              <a:lnTo>
                <a:pt x="0" y="197535"/>
              </a:lnTo>
              <a:lnTo>
                <a:pt x="0" y="395070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9FDBB-5EAE-4A40-9065-AF93130E9944}">
      <dsp:nvSpPr>
        <dsp:cNvPr id="0" name=""/>
        <dsp:cNvSpPr/>
      </dsp:nvSpPr>
      <dsp:spPr>
        <a:xfrm>
          <a:off x="3459233" y="2285"/>
          <a:ext cx="1881286" cy="940643"/>
        </a:xfrm>
        <a:prstGeom prst="rect">
          <a:avLst/>
        </a:prstGeom>
        <a:solidFill>
          <a:schemeClr val="accent1">
            <a:shade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Serveur</a:t>
          </a:r>
        </a:p>
      </dsp:txBody>
      <dsp:txXfrm>
        <a:off x="3459233" y="2285"/>
        <a:ext cx="1881286" cy="940643"/>
      </dsp:txXfrm>
    </dsp:sp>
    <dsp:sp modelId="{67F39F90-C619-4EA1-ADBE-08989C8F2920}">
      <dsp:nvSpPr>
        <dsp:cNvPr id="0" name=""/>
        <dsp:cNvSpPr/>
      </dsp:nvSpPr>
      <dsp:spPr>
        <a:xfrm>
          <a:off x="1182876" y="1337999"/>
          <a:ext cx="1881286" cy="940643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Répartiteur de musiques</a:t>
          </a:r>
        </a:p>
      </dsp:txBody>
      <dsp:txXfrm>
        <a:off x="1182876" y="1337999"/>
        <a:ext cx="1881286" cy="940643"/>
      </dsp:txXfrm>
    </dsp:sp>
    <dsp:sp modelId="{C4D39522-F5AF-4EB5-B1B0-0359099E35CE}">
      <dsp:nvSpPr>
        <dsp:cNvPr id="0" name=""/>
        <dsp:cNvSpPr/>
      </dsp:nvSpPr>
      <dsp:spPr>
        <a:xfrm>
          <a:off x="1653198" y="2673712"/>
          <a:ext cx="1881286" cy="940643"/>
        </a:xfrm>
        <a:prstGeom prst="rect">
          <a:avLst/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Gestionnaire de musiques</a:t>
          </a:r>
        </a:p>
      </dsp:txBody>
      <dsp:txXfrm>
        <a:off x="1653198" y="2673712"/>
        <a:ext cx="1881286" cy="940643"/>
      </dsp:txXfrm>
    </dsp:sp>
    <dsp:sp modelId="{BC92C44B-F024-43BD-AFDC-8B5F7931E573}">
      <dsp:nvSpPr>
        <dsp:cNvPr id="0" name=""/>
        <dsp:cNvSpPr/>
      </dsp:nvSpPr>
      <dsp:spPr>
        <a:xfrm>
          <a:off x="3459233" y="1337999"/>
          <a:ext cx="1881286" cy="940643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Répartiteur d’utilisateurs</a:t>
          </a:r>
        </a:p>
      </dsp:txBody>
      <dsp:txXfrm>
        <a:off x="3459233" y="1337999"/>
        <a:ext cx="1881286" cy="940643"/>
      </dsp:txXfrm>
    </dsp:sp>
    <dsp:sp modelId="{6D08494D-14CA-4F5A-A6F7-1D1408DBBDB7}">
      <dsp:nvSpPr>
        <dsp:cNvPr id="0" name=""/>
        <dsp:cNvSpPr/>
      </dsp:nvSpPr>
      <dsp:spPr>
        <a:xfrm>
          <a:off x="3929555" y="2673712"/>
          <a:ext cx="1881286" cy="940643"/>
        </a:xfrm>
        <a:prstGeom prst="rect">
          <a:avLst/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Gestionnaire d’utilisateurs</a:t>
          </a:r>
        </a:p>
      </dsp:txBody>
      <dsp:txXfrm>
        <a:off x="3929555" y="2673712"/>
        <a:ext cx="1881286" cy="940643"/>
      </dsp:txXfrm>
    </dsp:sp>
    <dsp:sp modelId="{FE1501E6-7E58-4076-B6C8-2BC36CE96E0F}">
      <dsp:nvSpPr>
        <dsp:cNvPr id="0" name=""/>
        <dsp:cNvSpPr/>
      </dsp:nvSpPr>
      <dsp:spPr>
        <a:xfrm>
          <a:off x="5735590" y="1337999"/>
          <a:ext cx="1881286" cy="940643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Répartiteur de statistiques</a:t>
          </a:r>
        </a:p>
      </dsp:txBody>
      <dsp:txXfrm>
        <a:off x="5735590" y="1337999"/>
        <a:ext cx="1881286" cy="940643"/>
      </dsp:txXfrm>
    </dsp:sp>
    <dsp:sp modelId="{43354E2D-2216-4D4A-9FCE-4A5DCE48C96B}">
      <dsp:nvSpPr>
        <dsp:cNvPr id="0" name=""/>
        <dsp:cNvSpPr/>
      </dsp:nvSpPr>
      <dsp:spPr>
        <a:xfrm>
          <a:off x="6205911" y="2673712"/>
          <a:ext cx="1881286" cy="940643"/>
        </a:xfrm>
        <a:prstGeom prst="rect">
          <a:avLst/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Gestionnaire de statistiques</a:t>
          </a:r>
        </a:p>
      </dsp:txBody>
      <dsp:txXfrm>
        <a:off x="6205911" y="2673712"/>
        <a:ext cx="1881286" cy="94064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EDCC59-C1D1-4992-B1DB-EB23CEC1A8E0}">
      <dsp:nvSpPr>
        <dsp:cNvPr id="0" name=""/>
        <dsp:cNvSpPr/>
      </dsp:nvSpPr>
      <dsp:spPr>
        <a:xfrm>
          <a:off x="0" y="1078353"/>
          <a:ext cx="8128000" cy="4284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4DA94D-154A-49CF-B1EF-D41CE6D3B1B0}">
      <dsp:nvSpPr>
        <dsp:cNvPr id="0" name=""/>
        <dsp:cNvSpPr/>
      </dsp:nvSpPr>
      <dsp:spPr>
        <a:xfrm>
          <a:off x="406400" y="827433"/>
          <a:ext cx="5689600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i="1" kern="1200" dirty="0" err="1"/>
            <a:t>Libmad</a:t>
          </a:r>
          <a:r>
            <a:rPr lang="fr-FR" sz="1700" i="1" kern="1200" dirty="0"/>
            <a:t> : </a:t>
          </a:r>
          <a:r>
            <a:rPr lang="fr-FR" sz="1700" kern="1200" dirty="0"/>
            <a:t>lecture de musique</a:t>
          </a:r>
        </a:p>
      </dsp:txBody>
      <dsp:txXfrm>
        <a:off x="430898" y="851931"/>
        <a:ext cx="5640604" cy="452844"/>
      </dsp:txXfrm>
    </dsp:sp>
    <dsp:sp modelId="{4DF2548E-D4CC-46AC-927E-B815430693B3}">
      <dsp:nvSpPr>
        <dsp:cNvPr id="0" name=""/>
        <dsp:cNvSpPr/>
      </dsp:nvSpPr>
      <dsp:spPr>
        <a:xfrm>
          <a:off x="0" y="1849473"/>
          <a:ext cx="8128000" cy="4284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7B170E-3918-4C97-BDE4-27F5D443259C}">
      <dsp:nvSpPr>
        <dsp:cNvPr id="0" name=""/>
        <dsp:cNvSpPr/>
      </dsp:nvSpPr>
      <dsp:spPr>
        <a:xfrm>
          <a:off x="406400" y="1598553"/>
          <a:ext cx="5689600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i="1" kern="1200" dirty="0" err="1"/>
            <a:t>Alsa</a:t>
          </a:r>
          <a:r>
            <a:rPr lang="fr-FR" sz="1700" i="1" kern="1200" dirty="0"/>
            <a:t> : </a:t>
          </a:r>
          <a:r>
            <a:rPr lang="fr-FR" sz="1700" kern="1200" dirty="0"/>
            <a:t>gestion du son et volume</a:t>
          </a:r>
        </a:p>
      </dsp:txBody>
      <dsp:txXfrm>
        <a:off x="430898" y="1623051"/>
        <a:ext cx="5640604" cy="452844"/>
      </dsp:txXfrm>
    </dsp:sp>
    <dsp:sp modelId="{07BB5003-6731-4666-8025-6288F24350A2}">
      <dsp:nvSpPr>
        <dsp:cNvPr id="0" name=""/>
        <dsp:cNvSpPr/>
      </dsp:nvSpPr>
      <dsp:spPr>
        <a:xfrm>
          <a:off x="0" y="2620593"/>
          <a:ext cx="8128000" cy="4284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F1C99E-A129-4BEF-8FB9-E3267BDF770E}">
      <dsp:nvSpPr>
        <dsp:cNvPr id="0" name=""/>
        <dsp:cNvSpPr/>
      </dsp:nvSpPr>
      <dsp:spPr>
        <a:xfrm>
          <a:off x="406400" y="2369673"/>
          <a:ext cx="5689600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i="1" kern="1200" dirty="0" err="1"/>
            <a:t>RapidJson</a:t>
          </a:r>
          <a:r>
            <a:rPr lang="fr-FR" sz="1700" i="1" kern="1200" dirty="0"/>
            <a:t> : </a:t>
          </a:r>
          <a:r>
            <a:rPr lang="fr-FR" sz="1700" kern="1200" dirty="0"/>
            <a:t>lecture et écriture des fichiers de métadonnées</a:t>
          </a:r>
        </a:p>
      </dsp:txBody>
      <dsp:txXfrm>
        <a:off x="430898" y="2394171"/>
        <a:ext cx="5640604" cy="452844"/>
      </dsp:txXfrm>
    </dsp:sp>
    <dsp:sp modelId="{64C1F3A9-2B17-4437-B56A-41F69EDF03CA}">
      <dsp:nvSpPr>
        <dsp:cNvPr id="0" name=""/>
        <dsp:cNvSpPr/>
      </dsp:nvSpPr>
      <dsp:spPr>
        <a:xfrm>
          <a:off x="0" y="3391713"/>
          <a:ext cx="8128000" cy="4284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4BBE55-77FF-441D-B775-9D36004680DD}">
      <dsp:nvSpPr>
        <dsp:cNvPr id="0" name=""/>
        <dsp:cNvSpPr/>
      </dsp:nvSpPr>
      <dsp:spPr>
        <a:xfrm>
          <a:off x="406400" y="3140793"/>
          <a:ext cx="5689600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i="1" kern="1200" dirty="0" err="1"/>
            <a:t>Restbed</a:t>
          </a:r>
          <a:r>
            <a:rPr lang="fr-FR" sz="1700" i="1" kern="1200" dirty="0"/>
            <a:t> : </a:t>
          </a:r>
          <a:r>
            <a:rPr lang="fr-FR" sz="1700" kern="1200" dirty="0"/>
            <a:t>requêtes HTTP et HTTPS</a:t>
          </a:r>
        </a:p>
      </dsp:txBody>
      <dsp:txXfrm>
        <a:off x="430898" y="3165291"/>
        <a:ext cx="5640604" cy="452844"/>
      </dsp:txXfrm>
    </dsp:sp>
    <dsp:sp modelId="{AC2281BC-99CC-4EBD-AFE6-B537CB6BA332}">
      <dsp:nvSpPr>
        <dsp:cNvPr id="0" name=""/>
        <dsp:cNvSpPr/>
      </dsp:nvSpPr>
      <dsp:spPr>
        <a:xfrm>
          <a:off x="0" y="4162833"/>
          <a:ext cx="8128000" cy="4284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72D365-D597-4739-971E-269BF48DD3E1}">
      <dsp:nvSpPr>
        <dsp:cNvPr id="0" name=""/>
        <dsp:cNvSpPr/>
      </dsp:nvSpPr>
      <dsp:spPr>
        <a:xfrm>
          <a:off x="406400" y="3911913"/>
          <a:ext cx="5689600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i="1" kern="1200" dirty="0" err="1"/>
            <a:t>Libtag</a:t>
          </a:r>
          <a:r>
            <a:rPr lang="fr-FR" sz="1700" i="1" kern="1200" dirty="0"/>
            <a:t> : </a:t>
          </a:r>
          <a:r>
            <a:rPr lang="fr-FR" sz="1700" kern="1200" dirty="0"/>
            <a:t>décodage des entêtes ID3 des musiques</a:t>
          </a:r>
        </a:p>
      </dsp:txBody>
      <dsp:txXfrm>
        <a:off x="430898" y="3936411"/>
        <a:ext cx="5640604" cy="45284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35851-C656-4C9F-A43A-E22902383556}">
      <dsp:nvSpPr>
        <dsp:cNvPr id="0" name=""/>
        <dsp:cNvSpPr/>
      </dsp:nvSpPr>
      <dsp:spPr>
        <a:xfrm>
          <a:off x="0" y="1849473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438D-B794-40A7-BC8C-D559F038C0EF}">
      <dsp:nvSpPr>
        <dsp:cNvPr id="0" name=""/>
        <dsp:cNvSpPr/>
      </dsp:nvSpPr>
      <dsp:spPr>
        <a:xfrm>
          <a:off x="406400" y="1598553"/>
          <a:ext cx="5689600" cy="501840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Android et serveur à la fois</a:t>
          </a:r>
        </a:p>
      </dsp:txBody>
      <dsp:txXfrm>
        <a:off x="430898" y="1623051"/>
        <a:ext cx="5640604" cy="452844"/>
      </dsp:txXfrm>
    </dsp:sp>
    <dsp:sp modelId="{EE66C695-1015-4C75-ABFB-F12665FAAD9A}">
      <dsp:nvSpPr>
        <dsp:cNvPr id="0" name=""/>
        <dsp:cNvSpPr/>
      </dsp:nvSpPr>
      <dsp:spPr>
        <a:xfrm>
          <a:off x="0" y="2620593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222839"/>
              <a:satOff val="5970"/>
              <a:lumOff val="263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DC0E1A-8F90-4E61-93D2-15F0D97B5A0C}">
      <dsp:nvSpPr>
        <dsp:cNvPr id="0" name=""/>
        <dsp:cNvSpPr/>
      </dsp:nvSpPr>
      <dsp:spPr>
        <a:xfrm>
          <a:off x="406400" y="2369673"/>
          <a:ext cx="5689600" cy="501840"/>
        </a:xfrm>
        <a:prstGeom prst="roundRect">
          <a:avLst/>
        </a:prstGeom>
        <a:solidFill>
          <a:schemeClr val="accent1">
            <a:shade val="50000"/>
            <a:hueOff val="222839"/>
            <a:satOff val="5970"/>
            <a:lumOff val="263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Gestion de projet </a:t>
          </a:r>
          <a:r>
            <a:rPr lang="fr-FR" sz="1700" kern="1200" dirty="0">
              <a:sym typeface="Wingdings" panose="05000000000000000000" pitchFamily="2" charset="2"/>
            </a:rPr>
            <a:t> échéances, compromis avec les cours</a:t>
          </a:r>
          <a:endParaRPr lang="fr-FR" sz="1700" kern="1200" dirty="0"/>
        </a:p>
      </dsp:txBody>
      <dsp:txXfrm>
        <a:off x="430898" y="2394171"/>
        <a:ext cx="5640604" cy="452844"/>
      </dsp:txXfrm>
    </dsp:sp>
    <dsp:sp modelId="{1874EAB3-BD03-4B69-A79F-2ABD55DC4E7C}">
      <dsp:nvSpPr>
        <dsp:cNvPr id="0" name=""/>
        <dsp:cNvSpPr/>
      </dsp:nvSpPr>
      <dsp:spPr>
        <a:xfrm>
          <a:off x="0" y="3391713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222839"/>
              <a:satOff val="5970"/>
              <a:lumOff val="263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4BD1CC-8DE0-4F6F-910F-3F62FB9C2369}">
      <dsp:nvSpPr>
        <dsp:cNvPr id="0" name=""/>
        <dsp:cNvSpPr/>
      </dsp:nvSpPr>
      <dsp:spPr>
        <a:xfrm>
          <a:off x="406400" y="3140793"/>
          <a:ext cx="5689600" cy="501840"/>
        </a:xfrm>
        <a:prstGeom prst="roundRect">
          <a:avLst/>
        </a:prstGeom>
        <a:solidFill>
          <a:schemeClr val="accent1">
            <a:shade val="50000"/>
            <a:hueOff val="222839"/>
            <a:satOff val="5970"/>
            <a:lumOff val="263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Pousser les connaissances en C++</a:t>
          </a:r>
        </a:p>
      </dsp:txBody>
      <dsp:txXfrm>
        <a:off x="430898" y="3165291"/>
        <a:ext cx="5640604" cy="45284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E11FFA-F4E4-4F71-9A59-C521F3290F3D}">
      <dsp:nvSpPr>
        <dsp:cNvPr id="0" name=""/>
        <dsp:cNvSpPr/>
      </dsp:nvSpPr>
      <dsp:spPr>
        <a:xfrm>
          <a:off x="4525456" y="2135"/>
          <a:ext cx="2886296" cy="1305425"/>
        </a:xfrm>
        <a:prstGeom prst="rect">
          <a:avLst/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Instaurer des ‘sockets’ pour la communication client-serveur</a:t>
          </a:r>
        </a:p>
      </dsp:txBody>
      <dsp:txXfrm>
        <a:off x="4525456" y="2135"/>
        <a:ext cx="2886296" cy="1305425"/>
      </dsp:txXfrm>
    </dsp:sp>
    <dsp:sp modelId="{F675A163-0388-459B-B4D1-BA3B1EDFD74F}">
      <dsp:nvSpPr>
        <dsp:cNvPr id="0" name=""/>
        <dsp:cNvSpPr/>
      </dsp:nvSpPr>
      <dsp:spPr>
        <a:xfrm>
          <a:off x="3103847" y="2135"/>
          <a:ext cx="1292371" cy="1305425"/>
        </a:xfrm>
        <a:prstGeom prst="rect">
          <a:avLst/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9C33B-7471-4236-85D4-48A086EF18D8}">
      <dsp:nvSpPr>
        <dsp:cNvPr id="0" name=""/>
        <dsp:cNvSpPr/>
      </dsp:nvSpPr>
      <dsp:spPr>
        <a:xfrm>
          <a:off x="3103847" y="1522956"/>
          <a:ext cx="2886296" cy="1305425"/>
        </a:xfrm>
        <a:prstGeom prst="rect">
          <a:avLst/>
        </a:prstGeom>
        <a:solidFill>
          <a:schemeClr val="accent5">
            <a:shade val="50000"/>
            <a:hueOff val="268329"/>
            <a:satOff val="-6535"/>
            <a:lumOff val="285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Ajouter plateforme de diffusion vidéo</a:t>
          </a:r>
        </a:p>
      </dsp:txBody>
      <dsp:txXfrm>
        <a:off x="3103847" y="1522956"/>
        <a:ext cx="2886296" cy="1305425"/>
      </dsp:txXfrm>
    </dsp:sp>
    <dsp:sp modelId="{72CF38BA-96E0-4825-925E-E54838550279}">
      <dsp:nvSpPr>
        <dsp:cNvPr id="0" name=""/>
        <dsp:cNvSpPr/>
      </dsp:nvSpPr>
      <dsp:spPr>
        <a:xfrm>
          <a:off x="6119380" y="1522956"/>
          <a:ext cx="1292371" cy="1305425"/>
        </a:xfrm>
        <a:prstGeom prst="rect">
          <a:avLst/>
        </a:prstGeom>
        <a:solidFill>
          <a:schemeClr val="accent5">
            <a:shade val="50000"/>
            <a:hueOff val="268329"/>
            <a:satOff val="-6535"/>
            <a:lumOff val="285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75846F-80B2-4D3C-9D5C-0CB3188C4614}">
      <dsp:nvSpPr>
        <dsp:cNvPr id="0" name=""/>
        <dsp:cNvSpPr/>
      </dsp:nvSpPr>
      <dsp:spPr>
        <a:xfrm>
          <a:off x="4525456" y="3043777"/>
          <a:ext cx="2886296" cy="1305425"/>
        </a:xfrm>
        <a:prstGeom prst="rect">
          <a:avLst/>
        </a:prstGeom>
        <a:solidFill>
          <a:schemeClr val="accent5">
            <a:shade val="50000"/>
            <a:hueOff val="268329"/>
            <a:satOff val="-6535"/>
            <a:lumOff val="285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Adapter l’application à n’importe quelle sortie audio présente dans le café-bistro</a:t>
          </a:r>
        </a:p>
      </dsp:txBody>
      <dsp:txXfrm>
        <a:off x="4525456" y="3043777"/>
        <a:ext cx="2886296" cy="1305425"/>
      </dsp:txXfrm>
    </dsp:sp>
    <dsp:sp modelId="{C8872209-4BD7-4E7A-A7B5-9F04E73A75B9}">
      <dsp:nvSpPr>
        <dsp:cNvPr id="0" name=""/>
        <dsp:cNvSpPr/>
      </dsp:nvSpPr>
      <dsp:spPr>
        <a:xfrm>
          <a:off x="3103847" y="3043777"/>
          <a:ext cx="1292371" cy="1305425"/>
        </a:xfrm>
        <a:prstGeom prst="rect">
          <a:avLst/>
        </a:prstGeom>
        <a:solidFill>
          <a:schemeClr val="accent5">
            <a:shade val="50000"/>
            <a:hueOff val="268329"/>
            <a:satOff val="-6535"/>
            <a:lumOff val="285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9AD43E-2A61-4F45-B111-C8B0E00BC561}">
      <dsp:nvSpPr>
        <dsp:cNvPr id="0" name=""/>
        <dsp:cNvSpPr/>
      </dsp:nvSpPr>
      <dsp:spPr>
        <a:xfrm>
          <a:off x="0" y="1463913"/>
          <a:ext cx="93485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900FF2-668A-4967-B941-711530993BEB}">
      <dsp:nvSpPr>
        <dsp:cNvPr id="0" name=""/>
        <dsp:cNvSpPr/>
      </dsp:nvSpPr>
      <dsp:spPr>
        <a:xfrm>
          <a:off x="467426" y="1212993"/>
          <a:ext cx="6543975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347" tIns="0" rIns="24734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700" kern="1200" dirty="0"/>
            <a:t>Transition vers une clientèle plus jeune avec de  nouveaux repères</a:t>
          </a:r>
          <a:endParaRPr lang="fr-FR" sz="1700" kern="1200" dirty="0"/>
        </a:p>
      </dsp:txBody>
      <dsp:txXfrm>
        <a:off x="491924" y="1237491"/>
        <a:ext cx="6494979" cy="452844"/>
      </dsp:txXfrm>
    </dsp:sp>
    <dsp:sp modelId="{097E0CC7-9791-4797-9A36-CEEACE408BE4}">
      <dsp:nvSpPr>
        <dsp:cNvPr id="0" name=""/>
        <dsp:cNvSpPr/>
      </dsp:nvSpPr>
      <dsp:spPr>
        <a:xfrm>
          <a:off x="0" y="2235033"/>
          <a:ext cx="93485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9D0D88-2390-41BB-9689-6FB67D87D9C1}">
      <dsp:nvSpPr>
        <dsp:cNvPr id="0" name=""/>
        <dsp:cNvSpPr/>
      </dsp:nvSpPr>
      <dsp:spPr>
        <a:xfrm>
          <a:off x="467426" y="1984113"/>
          <a:ext cx="6543975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347" tIns="0" rIns="24734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700" kern="1200"/>
            <a:t>Construire un lieu de partage propice aux conversations</a:t>
          </a:r>
          <a:endParaRPr lang="fr-CA" sz="1700" kern="1200" dirty="0"/>
        </a:p>
      </dsp:txBody>
      <dsp:txXfrm>
        <a:off x="491924" y="2008611"/>
        <a:ext cx="6494979" cy="452844"/>
      </dsp:txXfrm>
    </dsp:sp>
    <dsp:sp modelId="{2B1D3F3D-21E7-4A67-852F-017CC53BD2CF}">
      <dsp:nvSpPr>
        <dsp:cNvPr id="0" name=""/>
        <dsp:cNvSpPr/>
      </dsp:nvSpPr>
      <dsp:spPr>
        <a:xfrm>
          <a:off x="0" y="3006153"/>
          <a:ext cx="93485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DEE60C-92F7-430F-9982-7B069E330F32}">
      <dsp:nvSpPr>
        <dsp:cNvPr id="0" name=""/>
        <dsp:cNvSpPr/>
      </dsp:nvSpPr>
      <dsp:spPr>
        <a:xfrm>
          <a:off x="467426" y="2755233"/>
          <a:ext cx="6543975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347" tIns="0" rIns="24734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700" kern="1200"/>
            <a:t>Originalité de la stratégie pour attirer la clientèle</a:t>
          </a:r>
          <a:endParaRPr lang="fr-CA" sz="1700" kern="1200" dirty="0"/>
        </a:p>
      </dsp:txBody>
      <dsp:txXfrm>
        <a:off x="491924" y="2779731"/>
        <a:ext cx="6494979" cy="452844"/>
      </dsp:txXfrm>
    </dsp:sp>
    <dsp:sp modelId="{3435A2DC-84F2-48DE-A7D3-F36CD4EF30E8}">
      <dsp:nvSpPr>
        <dsp:cNvPr id="0" name=""/>
        <dsp:cNvSpPr/>
      </dsp:nvSpPr>
      <dsp:spPr>
        <a:xfrm>
          <a:off x="0" y="3777273"/>
          <a:ext cx="9348537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DFF50A-A22E-48DD-959F-CFB0B1AA70EC}">
      <dsp:nvSpPr>
        <dsp:cNvPr id="0" name=""/>
        <dsp:cNvSpPr/>
      </dsp:nvSpPr>
      <dsp:spPr>
        <a:xfrm>
          <a:off x="467426" y="3526353"/>
          <a:ext cx="6543975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347" tIns="0" rIns="24734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700" kern="1200" dirty="0"/>
            <a:t>Faire connaitre le service de Wi-Fi offert</a:t>
          </a:r>
        </a:p>
      </dsp:txBody>
      <dsp:txXfrm>
        <a:off x="491924" y="3550851"/>
        <a:ext cx="6494979" cy="4528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4267FC-6981-4A39-B5CF-45FB9392BE1C}">
      <dsp:nvSpPr>
        <dsp:cNvPr id="0" name=""/>
        <dsp:cNvSpPr/>
      </dsp:nvSpPr>
      <dsp:spPr>
        <a:xfrm>
          <a:off x="0" y="417429"/>
          <a:ext cx="10515600" cy="604800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973AB8-DF3D-4F95-A322-61E0090079A7}">
      <dsp:nvSpPr>
        <dsp:cNvPr id="0" name=""/>
        <dsp:cNvSpPr/>
      </dsp:nvSpPr>
      <dsp:spPr>
        <a:xfrm>
          <a:off x="525780" y="63189"/>
          <a:ext cx="7360920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Interface utilisateur</a:t>
          </a:r>
        </a:p>
      </dsp:txBody>
      <dsp:txXfrm>
        <a:off x="560365" y="97774"/>
        <a:ext cx="7291750" cy="639310"/>
      </dsp:txXfrm>
    </dsp:sp>
    <dsp:sp modelId="{9B9CCF02-3627-43EA-BAB0-5C5010310F50}">
      <dsp:nvSpPr>
        <dsp:cNvPr id="0" name=""/>
        <dsp:cNvSpPr/>
      </dsp:nvSpPr>
      <dsp:spPr>
        <a:xfrm>
          <a:off x="0" y="1506069"/>
          <a:ext cx="10515600" cy="604800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3D83EA-CB76-47A3-B868-C03D95A9285F}">
      <dsp:nvSpPr>
        <dsp:cNvPr id="0" name=""/>
        <dsp:cNvSpPr/>
      </dsp:nvSpPr>
      <dsp:spPr>
        <a:xfrm>
          <a:off x="525780" y="1151829"/>
          <a:ext cx="7360920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Transmission d’une musique au serveur</a:t>
          </a:r>
        </a:p>
      </dsp:txBody>
      <dsp:txXfrm>
        <a:off x="560365" y="1186414"/>
        <a:ext cx="7291750" cy="639310"/>
      </dsp:txXfrm>
    </dsp:sp>
    <dsp:sp modelId="{3AA41F1C-049E-4DBB-A02B-4FF7A390F593}">
      <dsp:nvSpPr>
        <dsp:cNvPr id="0" name=""/>
        <dsp:cNvSpPr/>
      </dsp:nvSpPr>
      <dsp:spPr>
        <a:xfrm>
          <a:off x="0" y="2594709"/>
          <a:ext cx="10515600" cy="604800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BE6F22-FB02-4716-873B-69AACF315002}">
      <dsp:nvSpPr>
        <dsp:cNvPr id="0" name=""/>
        <dsp:cNvSpPr/>
      </dsp:nvSpPr>
      <dsp:spPr>
        <a:xfrm>
          <a:off x="525780" y="2240469"/>
          <a:ext cx="7360920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Découverte des outils et composantes Android</a:t>
          </a:r>
        </a:p>
      </dsp:txBody>
      <dsp:txXfrm>
        <a:off x="560365" y="2275054"/>
        <a:ext cx="7291750" cy="639310"/>
      </dsp:txXfrm>
    </dsp:sp>
    <dsp:sp modelId="{EECAAC55-6A27-4691-A33E-A1F90DFC8371}">
      <dsp:nvSpPr>
        <dsp:cNvPr id="0" name=""/>
        <dsp:cNvSpPr/>
      </dsp:nvSpPr>
      <dsp:spPr>
        <a:xfrm>
          <a:off x="0" y="3683349"/>
          <a:ext cx="10515600" cy="604800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72C65-CE55-41A5-B389-65F86110B4CF}">
      <dsp:nvSpPr>
        <dsp:cNvPr id="0" name=""/>
        <dsp:cNvSpPr/>
      </dsp:nvSpPr>
      <dsp:spPr>
        <a:xfrm>
          <a:off x="525780" y="3329109"/>
          <a:ext cx="7360920" cy="7084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Gestion de la performance de l’application</a:t>
          </a:r>
        </a:p>
      </dsp:txBody>
      <dsp:txXfrm>
        <a:off x="560365" y="3363694"/>
        <a:ext cx="7291750" cy="6393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A41F1C-049E-4DBB-A02B-4FF7A390F593}">
      <dsp:nvSpPr>
        <dsp:cNvPr id="0" name=""/>
        <dsp:cNvSpPr/>
      </dsp:nvSpPr>
      <dsp:spPr>
        <a:xfrm>
          <a:off x="0" y="35280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BE6F22-FB02-4716-873B-69AACF315002}">
      <dsp:nvSpPr>
        <dsp:cNvPr id="0" name=""/>
        <dsp:cNvSpPr/>
      </dsp:nvSpPr>
      <dsp:spPr>
        <a:xfrm>
          <a:off x="525780" y="7236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Jouer une musique sur la FPGA</a:t>
          </a:r>
        </a:p>
      </dsp:txBody>
      <dsp:txXfrm>
        <a:off x="553160" y="99749"/>
        <a:ext cx="7306160" cy="506120"/>
      </dsp:txXfrm>
    </dsp:sp>
    <dsp:sp modelId="{EECAAC55-6A27-4691-A33E-A1F90DFC8371}">
      <dsp:nvSpPr>
        <dsp:cNvPr id="0" name=""/>
        <dsp:cNvSpPr/>
      </dsp:nvSpPr>
      <dsp:spPr>
        <a:xfrm>
          <a:off x="0" y="121464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72C65-CE55-41A5-B389-65F86110B4CF}">
      <dsp:nvSpPr>
        <dsp:cNvPr id="0" name=""/>
        <dsp:cNvSpPr/>
      </dsp:nvSpPr>
      <dsp:spPr>
        <a:xfrm>
          <a:off x="525780" y="93420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Synchronisation des données du serveur</a:t>
          </a:r>
        </a:p>
      </dsp:txBody>
      <dsp:txXfrm>
        <a:off x="553160" y="961589"/>
        <a:ext cx="7306160" cy="506120"/>
      </dsp:txXfrm>
    </dsp:sp>
    <dsp:sp modelId="{199ED6B7-40DE-46EE-B425-35AF5D3EBEEC}">
      <dsp:nvSpPr>
        <dsp:cNvPr id="0" name=""/>
        <dsp:cNvSpPr/>
      </dsp:nvSpPr>
      <dsp:spPr>
        <a:xfrm>
          <a:off x="0" y="207648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E06BFA-F811-4C3A-9D24-9200393280EC}">
      <dsp:nvSpPr>
        <dsp:cNvPr id="0" name=""/>
        <dsp:cNvSpPr/>
      </dsp:nvSpPr>
      <dsp:spPr>
        <a:xfrm>
          <a:off x="525780" y="179604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Robustesse du serveur</a:t>
          </a:r>
        </a:p>
      </dsp:txBody>
      <dsp:txXfrm>
        <a:off x="553160" y="1823429"/>
        <a:ext cx="7306160" cy="506120"/>
      </dsp:txXfrm>
    </dsp:sp>
    <dsp:sp modelId="{62001153-E502-49D7-8DD5-8B78CB190F98}">
      <dsp:nvSpPr>
        <dsp:cNvPr id="0" name=""/>
        <dsp:cNvSpPr/>
      </dsp:nvSpPr>
      <dsp:spPr>
        <a:xfrm>
          <a:off x="0" y="293832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E88946-FB60-4495-B0A8-D2CA7291F0CB}">
      <dsp:nvSpPr>
        <dsp:cNvPr id="0" name=""/>
        <dsp:cNvSpPr/>
      </dsp:nvSpPr>
      <dsp:spPr>
        <a:xfrm>
          <a:off x="525780" y="265788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Consistance des données</a:t>
          </a:r>
        </a:p>
      </dsp:txBody>
      <dsp:txXfrm>
        <a:off x="553160" y="2685269"/>
        <a:ext cx="7306160" cy="506120"/>
      </dsp:txXfrm>
    </dsp:sp>
    <dsp:sp modelId="{3231BEBF-C74C-4048-8E56-189AFCD098BE}">
      <dsp:nvSpPr>
        <dsp:cNvPr id="0" name=""/>
        <dsp:cNvSpPr/>
      </dsp:nvSpPr>
      <dsp:spPr>
        <a:xfrm>
          <a:off x="0" y="380016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970FF5-E666-4042-97B0-4EE14196564D}">
      <dsp:nvSpPr>
        <dsp:cNvPr id="0" name=""/>
        <dsp:cNvSpPr/>
      </dsp:nvSpPr>
      <dsp:spPr>
        <a:xfrm>
          <a:off x="525780" y="3519729"/>
          <a:ext cx="736092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Optimisation de la gestion des requêtes</a:t>
          </a:r>
        </a:p>
      </dsp:txBody>
      <dsp:txXfrm>
        <a:off x="553160" y="3547109"/>
        <a:ext cx="7306160" cy="5061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328ACB-A730-44D1-8019-06E05E19EDA7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783FC6-E4C1-4E1D-A9C4-FBD4D64A1E19}">
      <dsp:nvSpPr>
        <dsp:cNvPr id="0" name=""/>
        <dsp:cNvSpPr/>
      </dsp:nvSpPr>
      <dsp:spPr>
        <a:xfrm>
          <a:off x="5262" y="1305401"/>
          <a:ext cx="2531343" cy="1740535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Déroulement de l’application</a:t>
          </a:r>
        </a:p>
      </dsp:txBody>
      <dsp:txXfrm>
        <a:off x="90228" y="1390367"/>
        <a:ext cx="2361411" cy="1570603"/>
      </dsp:txXfrm>
    </dsp:sp>
    <dsp:sp modelId="{3DC43D22-1F58-4533-ACB4-451B81649B88}">
      <dsp:nvSpPr>
        <dsp:cNvPr id="0" name=""/>
        <dsp:cNvSpPr/>
      </dsp:nvSpPr>
      <dsp:spPr>
        <a:xfrm>
          <a:off x="2663173" y="1305401"/>
          <a:ext cx="2531343" cy="1740535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Modèle – Vue - Contrôleur</a:t>
          </a:r>
        </a:p>
      </dsp:txBody>
      <dsp:txXfrm>
        <a:off x="2748139" y="1390367"/>
        <a:ext cx="2361411" cy="1570603"/>
      </dsp:txXfrm>
    </dsp:sp>
    <dsp:sp modelId="{842F0079-48FB-4A8A-88CA-57F988F0A451}">
      <dsp:nvSpPr>
        <dsp:cNvPr id="0" name=""/>
        <dsp:cNvSpPr/>
      </dsp:nvSpPr>
      <dsp:spPr>
        <a:xfrm>
          <a:off x="5321083" y="1305401"/>
          <a:ext cx="2531343" cy="1740535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Composants</a:t>
          </a:r>
        </a:p>
      </dsp:txBody>
      <dsp:txXfrm>
        <a:off x="5406049" y="1390367"/>
        <a:ext cx="2361411" cy="1570603"/>
      </dsp:txXfrm>
    </dsp:sp>
    <dsp:sp modelId="{ED74FF30-9823-4551-9E7A-6ADF2C56A1B8}">
      <dsp:nvSpPr>
        <dsp:cNvPr id="0" name=""/>
        <dsp:cNvSpPr/>
      </dsp:nvSpPr>
      <dsp:spPr>
        <a:xfrm>
          <a:off x="7978993" y="1305401"/>
          <a:ext cx="2531343" cy="1740535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Services</a:t>
          </a:r>
        </a:p>
      </dsp:txBody>
      <dsp:txXfrm>
        <a:off x="8063959" y="1390367"/>
        <a:ext cx="2361411" cy="157060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A8194F-A862-481E-947E-2B91A20A8784}">
      <dsp:nvSpPr>
        <dsp:cNvPr id="0" name=""/>
        <dsp:cNvSpPr/>
      </dsp:nvSpPr>
      <dsp:spPr>
        <a:xfrm>
          <a:off x="3879177" y="319193"/>
          <a:ext cx="1625821" cy="162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Mise à jour des données</a:t>
          </a:r>
        </a:p>
      </dsp:txBody>
      <dsp:txXfrm>
        <a:off x="3879177" y="319193"/>
        <a:ext cx="1625821" cy="1625821"/>
      </dsp:txXfrm>
    </dsp:sp>
    <dsp:sp modelId="{8380BD85-3A39-408F-91E3-B2948CC821EE}">
      <dsp:nvSpPr>
        <dsp:cNvPr id="0" name=""/>
        <dsp:cNvSpPr/>
      </dsp:nvSpPr>
      <dsp:spPr>
        <a:xfrm>
          <a:off x="1405889" y="143"/>
          <a:ext cx="3840932" cy="3840932"/>
        </a:xfrm>
        <a:prstGeom prst="circularArrow">
          <a:avLst>
            <a:gd name="adj1" fmla="val 8254"/>
            <a:gd name="adj2" fmla="val 576600"/>
            <a:gd name="adj3" fmla="val 2961645"/>
            <a:gd name="adj4" fmla="val 53203"/>
            <a:gd name="adj5" fmla="val 963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D4AF9C-B3C2-4391-80F6-A68041B68B6E}">
      <dsp:nvSpPr>
        <dsp:cNvPr id="0" name=""/>
        <dsp:cNvSpPr/>
      </dsp:nvSpPr>
      <dsp:spPr>
        <a:xfrm>
          <a:off x="2513445" y="2684710"/>
          <a:ext cx="1625821" cy="162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Rendu de l’affichage</a:t>
          </a:r>
        </a:p>
      </dsp:txBody>
      <dsp:txXfrm>
        <a:off x="2513445" y="2684710"/>
        <a:ext cx="1625821" cy="1625821"/>
      </dsp:txXfrm>
    </dsp:sp>
    <dsp:sp modelId="{8E6C42FF-DE9C-4396-BDB7-B709AD7A6B7D}">
      <dsp:nvSpPr>
        <dsp:cNvPr id="0" name=""/>
        <dsp:cNvSpPr/>
      </dsp:nvSpPr>
      <dsp:spPr>
        <a:xfrm>
          <a:off x="1405889" y="143"/>
          <a:ext cx="3840932" cy="3840932"/>
        </a:xfrm>
        <a:prstGeom prst="circularArrow">
          <a:avLst>
            <a:gd name="adj1" fmla="val 8254"/>
            <a:gd name="adj2" fmla="val 576600"/>
            <a:gd name="adj3" fmla="val 10170197"/>
            <a:gd name="adj4" fmla="val 7261755"/>
            <a:gd name="adj5" fmla="val 9630"/>
          </a:avLst>
        </a:prstGeom>
        <a:solidFill>
          <a:schemeClr val="accent6">
            <a:shade val="80000"/>
            <a:hueOff val="160640"/>
            <a:satOff val="-6455"/>
            <a:lumOff val="138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642F3B-9971-4ABB-9246-14DD7395DCEF}">
      <dsp:nvSpPr>
        <dsp:cNvPr id="0" name=""/>
        <dsp:cNvSpPr/>
      </dsp:nvSpPr>
      <dsp:spPr>
        <a:xfrm>
          <a:off x="1147713" y="319193"/>
          <a:ext cx="1625821" cy="162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Action de l’utilisateur</a:t>
          </a:r>
        </a:p>
      </dsp:txBody>
      <dsp:txXfrm>
        <a:off x="1147713" y="319193"/>
        <a:ext cx="1625821" cy="1625821"/>
      </dsp:txXfrm>
    </dsp:sp>
    <dsp:sp modelId="{52E8BE1E-36E2-4951-880E-4582C245B1A6}">
      <dsp:nvSpPr>
        <dsp:cNvPr id="0" name=""/>
        <dsp:cNvSpPr/>
      </dsp:nvSpPr>
      <dsp:spPr>
        <a:xfrm>
          <a:off x="1405889" y="143"/>
          <a:ext cx="3840932" cy="3840932"/>
        </a:xfrm>
        <a:prstGeom prst="circularArrow">
          <a:avLst>
            <a:gd name="adj1" fmla="val 8254"/>
            <a:gd name="adj2" fmla="val 576600"/>
            <a:gd name="adj3" fmla="val 16854657"/>
            <a:gd name="adj4" fmla="val 14968743"/>
            <a:gd name="adj5" fmla="val 9630"/>
          </a:avLst>
        </a:prstGeom>
        <a:solidFill>
          <a:schemeClr val="accent6">
            <a:shade val="80000"/>
            <a:hueOff val="321280"/>
            <a:satOff val="-12909"/>
            <a:lumOff val="27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192637-08F5-43AC-9670-2BF1BE640265}">
      <dsp:nvSpPr>
        <dsp:cNvPr id="0" name=""/>
        <dsp:cNvSpPr/>
      </dsp:nvSpPr>
      <dsp:spPr>
        <a:xfrm>
          <a:off x="0" y="369229"/>
          <a:ext cx="6787393" cy="5544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1BEB35-085C-4F10-A87A-9728ED8CF582}">
      <dsp:nvSpPr>
        <dsp:cNvPr id="0" name=""/>
        <dsp:cNvSpPr/>
      </dsp:nvSpPr>
      <dsp:spPr>
        <a:xfrm>
          <a:off x="339369" y="44509"/>
          <a:ext cx="4751175" cy="6494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583" tIns="0" rIns="17958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200" i="1" kern="1200" dirty="0"/>
            <a:t>Java</a:t>
          </a:r>
          <a:r>
            <a:rPr lang="fr-CA" sz="2200" kern="1200" dirty="0"/>
            <a:t> contre </a:t>
          </a:r>
          <a:r>
            <a:rPr lang="fr-CA" sz="2200" i="1" kern="1200" dirty="0" err="1"/>
            <a:t>Kotlin</a:t>
          </a:r>
          <a:endParaRPr lang="fr-FR" sz="2200" i="1" kern="1200" dirty="0"/>
        </a:p>
      </dsp:txBody>
      <dsp:txXfrm>
        <a:off x="371072" y="76212"/>
        <a:ext cx="4687769" cy="586034"/>
      </dsp:txXfrm>
    </dsp:sp>
    <dsp:sp modelId="{66F6337B-0187-437F-99E8-9F05298E4F71}">
      <dsp:nvSpPr>
        <dsp:cNvPr id="0" name=""/>
        <dsp:cNvSpPr/>
      </dsp:nvSpPr>
      <dsp:spPr>
        <a:xfrm>
          <a:off x="0" y="1367149"/>
          <a:ext cx="6787393" cy="5544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3BBBC3-A62A-4160-B53B-257868E5B192}">
      <dsp:nvSpPr>
        <dsp:cNvPr id="0" name=""/>
        <dsp:cNvSpPr/>
      </dsp:nvSpPr>
      <dsp:spPr>
        <a:xfrm>
          <a:off x="339369" y="1042429"/>
          <a:ext cx="4751175" cy="6494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583" tIns="0" rIns="17958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200" i="1" kern="1200" dirty="0"/>
            <a:t>Volley</a:t>
          </a:r>
          <a:r>
            <a:rPr lang="fr-CA" sz="2200" kern="1200" dirty="0"/>
            <a:t> contre </a:t>
          </a:r>
          <a:r>
            <a:rPr lang="fr-CA" sz="2200" i="1" kern="1200" dirty="0" err="1"/>
            <a:t>OkHttp</a:t>
          </a:r>
          <a:endParaRPr lang="fr-CA" sz="2200" i="1" kern="1200" dirty="0"/>
        </a:p>
      </dsp:txBody>
      <dsp:txXfrm>
        <a:off x="371072" y="1074132"/>
        <a:ext cx="4687769" cy="586034"/>
      </dsp:txXfrm>
    </dsp:sp>
    <dsp:sp modelId="{E62A69FC-192E-4E0C-9D32-5FE158724B21}">
      <dsp:nvSpPr>
        <dsp:cNvPr id="0" name=""/>
        <dsp:cNvSpPr/>
      </dsp:nvSpPr>
      <dsp:spPr>
        <a:xfrm>
          <a:off x="0" y="2365069"/>
          <a:ext cx="6787393" cy="5544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A906A6-77FC-4E15-B89B-1FCB8DA8204C}">
      <dsp:nvSpPr>
        <dsp:cNvPr id="0" name=""/>
        <dsp:cNvSpPr/>
      </dsp:nvSpPr>
      <dsp:spPr>
        <a:xfrm>
          <a:off x="339369" y="2040349"/>
          <a:ext cx="4751175" cy="6494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583" tIns="0" rIns="17958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200" kern="1200" dirty="0"/>
            <a:t>Encodeur de musique en </a:t>
          </a:r>
          <a:r>
            <a:rPr lang="fr-CA" sz="2200" i="1" kern="1200" dirty="0"/>
            <a:t>Base64</a:t>
          </a:r>
        </a:p>
      </dsp:txBody>
      <dsp:txXfrm>
        <a:off x="371072" y="2072052"/>
        <a:ext cx="4687769" cy="58603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A9A548-5F26-40FF-B79A-23D6C4B4170F}">
      <dsp:nvSpPr>
        <dsp:cNvPr id="0" name=""/>
        <dsp:cNvSpPr/>
      </dsp:nvSpPr>
      <dsp:spPr>
        <a:xfrm>
          <a:off x="0" y="35280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E40825-A54E-4721-AD0F-ED62D909A969}">
      <dsp:nvSpPr>
        <dsp:cNvPr id="0" name=""/>
        <dsp:cNvSpPr/>
      </dsp:nvSpPr>
      <dsp:spPr>
        <a:xfrm>
          <a:off x="525780" y="7236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Architecture multiprocessus</a:t>
          </a:r>
        </a:p>
      </dsp:txBody>
      <dsp:txXfrm>
        <a:off x="553160" y="99749"/>
        <a:ext cx="7306160" cy="506120"/>
      </dsp:txXfrm>
    </dsp:sp>
    <dsp:sp modelId="{6BF1FFA5-6E3A-4D41-A1EE-C641412A1771}">
      <dsp:nvSpPr>
        <dsp:cNvPr id="0" name=""/>
        <dsp:cNvSpPr/>
      </dsp:nvSpPr>
      <dsp:spPr>
        <a:xfrm>
          <a:off x="0" y="121464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49170E-1122-4DF6-A4BD-03E97A8EE135}">
      <dsp:nvSpPr>
        <dsp:cNvPr id="0" name=""/>
        <dsp:cNvSpPr/>
      </dsp:nvSpPr>
      <dsp:spPr>
        <a:xfrm>
          <a:off x="525780" y="93420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/>
            <a:t>Fichiers de configuration</a:t>
          </a:r>
        </a:p>
      </dsp:txBody>
      <dsp:txXfrm>
        <a:off x="553160" y="961589"/>
        <a:ext cx="7306160" cy="506120"/>
      </dsp:txXfrm>
    </dsp:sp>
    <dsp:sp modelId="{2F8F5126-09F5-46D1-9761-B95670534D1B}">
      <dsp:nvSpPr>
        <dsp:cNvPr id="0" name=""/>
        <dsp:cNvSpPr/>
      </dsp:nvSpPr>
      <dsp:spPr>
        <a:xfrm>
          <a:off x="0" y="207648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D7A70F-9537-4AAA-9387-7E31B743942D}">
      <dsp:nvSpPr>
        <dsp:cNvPr id="0" name=""/>
        <dsp:cNvSpPr/>
      </dsp:nvSpPr>
      <dsp:spPr>
        <a:xfrm>
          <a:off x="525780" y="179604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i="1" kern="1200" dirty="0"/>
            <a:t>Métadonnées</a:t>
          </a:r>
        </a:p>
      </dsp:txBody>
      <dsp:txXfrm>
        <a:off x="553160" y="1823429"/>
        <a:ext cx="7306160" cy="506120"/>
      </dsp:txXfrm>
    </dsp:sp>
    <dsp:sp modelId="{FC4E9996-AAAC-49ED-A799-8E050D942496}">
      <dsp:nvSpPr>
        <dsp:cNvPr id="0" name=""/>
        <dsp:cNvSpPr/>
      </dsp:nvSpPr>
      <dsp:spPr>
        <a:xfrm>
          <a:off x="0" y="293832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377039-131E-4FB2-AC09-BD0FC8B4F9CB}">
      <dsp:nvSpPr>
        <dsp:cNvPr id="0" name=""/>
        <dsp:cNvSpPr/>
      </dsp:nvSpPr>
      <dsp:spPr>
        <a:xfrm>
          <a:off x="525780" y="265788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i="1" kern="1200" dirty="0"/>
            <a:t>Réception et traitement des requêtes REST</a:t>
          </a:r>
        </a:p>
      </dsp:txBody>
      <dsp:txXfrm>
        <a:off x="553160" y="2685269"/>
        <a:ext cx="7306160" cy="506120"/>
      </dsp:txXfrm>
    </dsp:sp>
    <dsp:sp modelId="{6041AF3B-1742-4CCA-823E-81650846E167}">
      <dsp:nvSpPr>
        <dsp:cNvPr id="0" name=""/>
        <dsp:cNvSpPr/>
      </dsp:nvSpPr>
      <dsp:spPr>
        <a:xfrm>
          <a:off x="0" y="3800169"/>
          <a:ext cx="10515600" cy="478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2B61C4-364B-4E1D-BDDD-0123C44ADAB2}">
      <dsp:nvSpPr>
        <dsp:cNvPr id="0" name=""/>
        <dsp:cNvSpPr/>
      </dsp:nvSpPr>
      <dsp:spPr>
        <a:xfrm>
          <a:off x="525780" y="3519729"/>
          <a:ext cx="7360920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i="1" kern="1200" dirty="0"/>
            <a:t>Gestion des erreurs</a:t>
          </a:r>
        </a:p>
      </dsp:txBody>
      <dsp:txXfrm>
        <a:off x="553160" y="3547109"/>
        <a:ext cx="7306160" cy="50612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B4B23-DAC3-4A3D-BB56-85909F9234DA}">
      <dsp:nvSpPr>
        <dsp:cNvPr id="0" name=""/>
        <dsp:cNvSpPr/>
      </dsp:nvSpPr>
      <dsp:spPr>
        <a:xfrm>
          <a:off x="4635037" y="1598310"/>
          <a:ext cx="3630189" cy="4200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0010"/>
              </a:lnTo>
              <a:lnTo>
                <a:pt x="3630189" y="210010"/>
              </a:lnTo>
              <a:lnTo>
                <a:pt x="3630189" y="42002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8F2830-1970-463F-90BA-15B88AC68958}">
      <dsp:nvSpPr>
        <dsp:cNvPr id="0" name=""/>
        <dsp:cNvSpPr/>
      </dsp:nvSpPr>
      <dsp:spPr>
        <a:xfrm>
          <a:off x="4635037" y="1598310"/>
          <a:ext cx="1210063" cy="4200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0010"/>
              </a:lnTo>
              <a:lnTo>
                <a:pt x="1210063" y="210010"/>
              </a:lnTo>
              <a:lnTo>
                <a:pt x="1210063" y="42002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CCC51C-A7F5-4EEE-B07C-6EE4AA57B75E}">
      <dsp:nvSpPr>
        <dsp:cNvPr id="0" name=""/>
        <dsp:cNvSpPr/>
      </dsp:nvSpPr>
      <dsp:spPr>
        <a:xfrm>
          <a:off x="3424974" y="1598310"/>
          <a:ext cx="1210063" cy="420021"/>
        </a:xfrm>
        <a:custGeom>
          <a:avLst/>
          <a:gdLst/>
          <a:ahLst/>
          <a:cxnLst/>
          <a:rect l="0" t="0" r="0" b="0"/>
          <a:pathLst>
            <a:path>
              <a:moveTo>
                <a:pt x="1210063" y="0"/>
              </a:moveTo>
              <a:lnTo>
                <a:pt x="1210063" y="210010"/>
              </a:lnTo>
              <a:lnTo>
                <a:pt x="0" y="210010"/>
              </a:lnTo>
              <a:lnTo>
                <a:pt x="0" y="42002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E6212-B7FF-4AAB-BFC1-D825723A49DB}">
      <dsp:nvSpPr>
        <dsp:cNvPr id="0" name=""/>
        <dsp:cNvSpPr/>
      </dsp:nvSpPr>
      <dsp:spPr>
        <a:xfrm>
          <a:off x="1004847" y="1598310"/>
          <a:ext cx="3630189" cy="420021"/>
        </a:xfrm>
        <a:custGeom>
          <a:avLst/>
          <a:gdLst/>
          <a:ahLst/>
          <a:cxnLst/>
          <a:rect l="0" t="0" r="0" b="0"/>
          <a:pathLst>
            <a:path>
              <a:moveTo>
                <a:pt x="3630189" y="0"/>
              </a:moveTo>
              <a:lnTo>
                <a:pt x="3630189" y="210010"/>
              </a:lnTo>
              <a:lnTo>
                <a:pt x="0" y="210010"/>
              </a:lnTo>
              <a:lnTo>
                <a:pt x="0" y="42002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29FDBB-5EAE-4A40-9065-AF93130E9944}">
      <dsp:nvSpPr>
        <dsp:cNvPr id="0" name=""/>
        <dsp:cNvSpPr/>
      </dsp:nvSpPr>
      <dsp:spPr>
        <a:xfrm>
          <a:off x="3634985" y="598257"/>
          <a:ext cx="2000104" cy="1000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Serveur</a:t>
          </a:r>
        </a:p>
      </dsp:txBody>
      <dsp:txXfrm>
        <a:off x="3634985" y="598257"/>
        <a:ext cx="2000104" cy="1000052"/>
      </dsp:txXfrm>
    </dsp:sp>
    <dsp:sp modelId="{A933E54F-F812-434A-BC95-5C497E737D7B}">
      <dsp:nvSpPr>
        <dsp:cNvPr id="0" name=""/>
        <dsp:cNvSpPr/>
      </dsp:nvSpPr>
      <dsp:spPr>
        <a:xfrm>
          <a:off x="4795" y="2018331"/>
          <a:ext cx="2000104" cy="1000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Processus 1</a:t>
          </a:r>
        </a:p>
      </dsp:txBody>
      <dsp:txXfrm>
        <a:off x="4795" y="2018331"/>
        <a:ext cx="2000104" cy="1000052"/>
      </dsp:txXfrm>
    </dsp:sp>
    <dsp:sp modelId="{67F39F90-C619-4EA1-ADBE-08989C8F2920}">
      <dsp:nvSpPr>
        <dsp:cNvPr id="0" name=""/>
        <dsp:cNvSpPr/>
      </dsp:nvSpPr>
      <dsp:spPr>
        <a:xfrm>
          <a:off x="2424921" y="2018331"/>
          <a:ext cx="2000104" cy="1000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Processus 2</a:t>
          </a:r>
        </a:p>
      </dsp:txBody>
      <dsp:txXfrm>
        <a:off x="2424921" y="2018331"/>
        <a:ext cx="2000104" cy="1000052"/>
      </dsp:txXfrm>
    </dsp:sp>
    <dsp:sp modelId="{BC92C44B-F024-43BD-AFDC-8B5F7931E573}">
      <dsp:nvSpPr>
        <dsp:cNvPr id="0" name=""/>
        <dsp:cNvSpPr/>
      </dsp:nvSpPr>
      <dsp:spPr>
        <a:xfrm>
          <a:off x="4845048" y="2018331"/>
          <a:ext cx="2000104" cy="1000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Processus 3</a:t>
          </a:r>
        </a:p>
      </dsp:txBody>
      <dsp:txXfrm>
        <a:off x="4845048" y="2018331"/>
        <a:ext cx="2000104" cy="1000052"/>
      </dsp:txXfrm>
    </dsp:sp>
    <dsp:sp modelId="{FE1501E6-7E58-4076-B6C8-2BC36CE96E0F}">
      <dsp:nvSpPr>
        <dsp:cNvPr id="0" name=""/>
        <dsp:cNvSpPr/>
      </dsp:nvSpPr>
      <dsp:spPr>
        <a:xfrm>
          <a:off x="7265175" y="2018331"/>
          <a:ext cx="2000104" cy="1000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/>
            <a:t>Processus 4</a:t>
          </a:r>
        </a:p>
      </dsp:txBody>
      <dsp:txXfrm>
        <a:off x="7265175" y="2018331"/>
        <a:ext cx="2000104" cy="1000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45FB32A-6565-466C-B691-9A1484A733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023E911-4322-4CB0-ACEE-386899B405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8D3E2-9341-4003-9827-FC3BDAF088CE}" type="datetimeFigureOut">
              <a:rPr lang="fr-FR" smtClean="0"/>
              <a:t>29/11/2018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E8162AC-203A-45AC-B200-6A992F5693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B98232-F66D-4FC7-9798-E1E8A62245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F80356-1D48-4313-94FE-C43E2F96D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21454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B99531-6D0D-47AB-ABB2-256AAE9B6583}" type="datetimeFigureOut">
              <a:rPr lang="fr-FR" smtClean="0"/>
              <a:t>29/11/2018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83E5F-36E7-4EB9-A2E9-4B0BEC5250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91349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56D7-7EB5-4E23-AD69-3C9807C618F4}" type="datetime1">
              <a:rPr lang="fr-CA" smtClean="0"/>
              <a:t>2018-11-29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5429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017E6-814A-4C4D-9824-A0E39A390719}" type="datetime1">
              <a:rPr lang="fr-CA" smtClean="0"/>
              <a:t>2018-11-29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62121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D7AED-7735-4B4E-8587-5AE1D09D96B3}" type="datetime1">
              <a:rPr lang="fr-CA" smtClean="0"/>
              <a:t>2018-11-29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15591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FF1F-B90D-44F9-A895-93768DC64513}" type="datetime1">
              <a:rPr lang="fr-CA" smtClean="0"/>
              <a:t>2018-11-29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49989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117B-71F2-498E-87A6-66AE32ADD069}" type="datetime1">
              <a:rPr lang="fr-CA" smtClean="0"/>
              <a:t>2018-11-29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6569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37684-6EBC-4F05-856D-F2FDBC483C81}" type="datetime1">
              <a:rPr lang="fr-CA" smtClean="0"/>
              <a:t>2018-11-29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16903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A1-262C-47E5-9C5C-C3FA881E9747}" type="datetime1">
              <a:rPr lang="fr-CA" smtClean="0"/>
              <a:t>2018-11-29</a:t>
            </a:fld>
            <a:endParaRPr lang="fr-CA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59415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10A4-6FF6-4B77-901A-196EEE72445A}" type="datetime1">
              <a:rPr lang="fr-CA" smtClean="0"/>
              <a:t>2018-11-29</a:t>
            </a:fld>
            <a:endParaRPr lang="fr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1861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1B793-EC33-4C6E-A58E-E7B64C423544}" type="datetime1">
              <a:rPr lang="fr-CA" smtClean="0"/>
              <a:t>2018-11-29</a:t>
            </a:fld>
            <a:endParaRPr lang="fr-CA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07289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CA20-FA67-498B-AF0D-6E3100730C99}" type="datetime1">
              <a:rPr lang="fr-CA" smtClean="0"/>
              <a:t>2018-11-29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33109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0FE34-3E39-4C3D-89F7-68D2A97290BE}" type="datetime1">
              <a:rPr lang="fr-CA" smtClean="0"/>
              <a:t>2018-11-29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4101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06012-7F0A-448C-AE43-041135062759}" type="datetime1">
              <a:rPr lang="fr-CA" smtClean="0"/>
              <a:t>2018-11-29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CA"/>
              <a:t>Benjamin Heinen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8F0E5-11D6-449E-99F2-806B687729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25503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.jpe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75000"/>
                  </a:schemeClr>
                </a:solidFill>
              </a:rPr>
              <a:t>Café-Bistro Élévation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573294"/>
          </a:xfrm>
        </p:spPr>
        <p:txBody>
          <a:bodyPr>
            <a:noAutofit/>
          </a:bodyPr>
          <a:lstStyle/>
          <a:p>
            <a:r>
              <a:rPr lang="fr-CA" sz="1800" b="1" dirty="0"/>
              <a:t>Département de génie informatique</a:t>
            </a:r>
          </a:p>
          <a:p>
            <a:r>
              <a:rPr lang="fr-CA" sz="1800" b="1" dirty="0"/>
              <a:t>INF3995 – Projet 3</a:t>
            </a:r>
          </a:p>
          <a:p>
            <a:r>
              <a:rPr lang="fr-CA" sz="1800" dirty="0"/>
              <a:t>GUELLATI, Mohamed </a:t>
            </a:r>
            <a:r>
              <a:rPr lang="fr-CA" sz="1800" dirty="0" err="1"/>
              <a:t>Wassim</a:t>
            </a:r>
            <a:endParaRPr lang="fr-CA" sz="1800" dirty="0"/>
          </a:p>
          <a:p>
            <a:r>
              <a:rPr lang="fr-CA" sz="1800" dirty="0"/>
              <a:t>HEINEN, Benjamin</a:t>
            </a:r>
          </a:p>
          <a:p>
            <a:r>
              <a:rPr lang="fr-CA" sz="1800" dirty="0"/>
              <a:t>MOUSSAOUI, Soukaina</a:t>
            </a:r>
          </a:p>
          <a:p>
            <a:r>
              <a:rPr lang="fr-CA" sz="1800" dirty="0"/>
              <a:t>SANGARE, Ibrahima </a:t>
            </a:r>
            <a:r>
              <a:rPr lang="fr-CA" sz="1800" dirty="0" err="1"/>
              <a:t>Séga</a:t>
            </a:r>
            <a:endParaRPr lang="fr-CA" sz="1800" dirty="0"/>
          </a:p>
        </p:txBody>
      </p:sp>
      <p:pic>
        <p:nvPicPr>
          <p:cNvPr id="1026" name="Picture 2" descr="RÃ©sultats de recherche d'images pour Â«Â polytechnique montrealÂ Â»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800258" cy="180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Ã©sultats de recherche d'images pour Â«Â cafÃ© musiqueÂ Â»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34" b="7060"/>
          <a:stretch/>
        </p:blipFill>
        <p:spPr bwMode="auto">
          <a:xfrm>
            <a:off x="9586587" y="0"/>
            <a:ext cx="2605413" cy="2855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710DC0B-8C76-4A81-AF61-DDFA7D6D3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AF737D8-C4DC-423A-A3F7-B99F0EA84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332805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5D757D-B6F2-4E37-8D66-F9209BCD1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4">
                    <a:lumMod val="50000"/>
                  </a:schemeClr>
                </a:solidFill>
              </a:rPr>
              <a:t>Gestion de projet</a:t>
            </a:r>
            <a:r>
              <a:rPr lang="fr-FR" dirty="0"/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075D04-7E2A-49BA-A0AF-BA852FC26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u="sng" dirty="0">
                <a:solidFill>
                  <a:schemeClr val="accent4">
                    <a:lumMod val="50000"/>
                  </a:schemeClr>
                </a:solidFill>
              </a:rPr>
              <a:t>Système de validation des fonctionnalités 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173C82E-DF23-4133-84DE-81651E360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706" y="2502647"/>
            <a:ext cx="7397263" cy="299729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797F452-1528-48D2-8EB9-7D88F5B86CC0}"/>
              </a:ext>
            </a:extLst>
          </p:cNvPr>
          <p:cNvSpPr txBox="1"/>
          <p:nvPr/>
        </p:nvSpPr>
        <p:spPr>
          <a:xfrm>
            <a:off x="1590895" y="5634878"/>
            <a:ext cx="43233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2 : Validation des fonctionnalités sur GitHub avec Travis CI</a:t>
            </a:r>
            <a:endParaRPr lang="fr-FR" sz="14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820574-FA2C-43F8-A638-6774707DD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10</a:t>
            </a:fld>
            <a:endParaRPr lang="fr-CA"/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43B7C1F2-3599-4BC2-963F-3632B7209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Ibrahima </a:t>
            </a:r>
            <a:r>
              <a:rPr lang="fr-CA" dirty="0" err="1"/>
              <a:t>Séga</a:t>
            </a:r>
            <a:r>
              <a:rPr lang="fr-CA" dirty="0"/>
              <a:t> </a:t>
            </a:r>
            <a:r>
              <a:rPr lang="fr-CA" dirty="0" err="1"/>
              <a:t>Sangare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509811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B4C156-424F-4FF3-AE46-62B798EF9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4">
                    <a:lumMod val="50000"/>
                  </a:schemeClr>
                </a:solidFill>
              </a:rPr>
              <a:t>Gestion de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4FE5DB-2482-4DFB-BF48-0E08C545B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u="sng" dirty="0">
                <a:solidFill>
                  <a:schemeClr val="accent4">
                    <a:lumMod val="50000"/>
                  </a:schemeClr>
                </a:solidFill>
              </a:rPr>
              <a:t>Outil de planification et livrables 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A468F55-67ED-47C3-BB1A-9EC756924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821" y="2338577"/>
            <a:ext cx="5963652" cy="366221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491130D-DEE1-49EB-9480-00AB89121160}"/>
              </a:ext>
            </a:extLst>
          </p:cNvPr>
          <p:cNvSpPr txBox="1"/>
          <p:nvPr/>
        </p:nvSpPr>
        <p:spPr>
          <a:xfrm>
            <a:off x="1775452" y="6000794"/>
            <a:ext cx="4163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3 : Vue sur le calendrier du projet avec les livrables</a:t>
            </a:r>
            <a:endParaRPr lang="fr-FR" sz="14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CDD6C4-5A5B-4658-843D-2FAC6551A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11</a:t>
            </a:fld>
            <a:endParaRPr lang="fr-CA"/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1AD56278-8BA1-4BFF-B148-18A048A7B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Ibrahima </a:t>
            </a:r>
            <a:r>
              <a:rPr lang="fr-CA" dirty="0" err="1"/>
              <a:t>Séga</a:t>
            </a:r>
            <a:r>
              <a:rPr lang="fr-CA" dirty="0"/>
              <a:t> </a:t>
            </a:r>
            <a:r>
              <a:rPr lang="fr-CA" dirty="0" err="1"/>
              <a:t>Sangare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769267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672C33-F47F-484E-A152-90AC64D6B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4">
                    <a:lumMod val="50000"/>
                  </a:schemeClr>
                </a:solidFill>
              </a:rPr>
              <a:t>Gestion de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38BD1D-8B82-463F-8EB8-6FA2FF51E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u="sng" dirty="0">
                <a:solidFill>
                  <a:schemeClr val="accent4">
                    <a:lumMod val="50000"/>
                  </a:schemeClr>
                </a:solidFill>
              </a:rPr>
              <a:t>Outil de gestion de tâches 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5CEC053-3612-4CD8-8555-677F5ABC6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22596"/>
            <a:ext cx="9267228" cy="376208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483F50D6-A55D-4F42-8E13-738AF38D5B42}"/>
              </a:ext>
            </a:extLst>
          </p:cNvPr>
          <p:cNvSpPr txBox="1"/>
          <p:nvPr/>
        </p:nvSpPr>
        <p:spPr>
          <a:xfrm>
            <a:off x="3743622" y="6034901"/>
            <a:ext cx="3456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4 : Gestion des tâches avec Trello</a:t>
            </a:r>
            <a:endParaRPr lang="fr-FR" sz="14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5CB34E-6DE2-47D3-8913-F84804229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12</a:t>
            </a:fld>
            <a:endParaRPr lang="fr-CA"/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FB5C91AB-788C-484B-A24F-08FCA469E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Ibrahima </a:t>
            </a:r>
            <a:r>
              <a:rPr lang="fr-CA" dirty="0" err="1"/>
              <a:t>Séga</a:t>
            </a:r>
            <a:r>
              <a:rPr lang="fr-CA" dirty="0"/>
              <a:t> </a:t>
            </a:r>
            <a:r>
              <a:rPr lang="fr-CA" dirty="0" err="1"/>
              <a:t>Sangare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869235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client Android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36960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403EF70-43C7-414B-B17D-70D31AB85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13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6FCC8D-DEA2-4515-8925-0307F9DFC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1157061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Déroulement de l’application :</a:t>
            </a:r>
          </a:p>
        </p:txBody>
      </p:sp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client Android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487313021"/>
              </p:ext>
            </p:extLst>
          </p:nvPr>
        </p:nvGraphicFramePr>
        <p:xfrm>
          <a:off x="2769644" y="2339192"/>
          <a:ext cx="6652712" cy="4312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739AF8A-EC45-4570-9A06-B85D5E019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14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4AC1925-39B5-4DE3-964F-C461244C7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1106644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MVC (Modèle – Vue – Contrôleur ) </a:t>
            </a:r>
          </a:p>
          <a:p>
            <a:pPr marL="0" indent="0">
              <a:buNone/>
            </a:pPr>
            <a:endParaRPr lang="fr-CA" dirty="0"/>
          </a:p>
        </p:txBody>
      </p:sp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client Android</a:t>
            </a:r>
          </a:p>
        </p:txBody>
      </p:sp>
      <p:sp>
        <p:nvSpPr>
          <p:cNvPr id="5" name="Rectangle : coins arrondis 12">
            <a:extLst>
              <a:ext uri="{FF2B5EF4-FFF2-40B4-BE49-F238E27FC236}">
                <a16:creationId xmlns:a16="http://schemas.microsoft.com/office/drawing/2014/main" id="{40764065-92FC-408C-A50C-515B4A6B2F88}"/>
              </a:ext>
            </a:extLst>
          </p:cNvPr>
          <p:cNvSpPr/>
          <p:nvPr/>
        </p:nvSpPr>
        <p:spPr>
          <a:xfrm>
            <a:off x="8108089" y="2532514"/>
            <a:ext cx="2274356" cy="90328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Modèle</a:t>
            </a:r>
          </a:p>
          <a:p>
            <a:pPr algn="ctr"/>
            <a:r>
              <a:rPr lang="fr-FR" sz="1200" dirty="0"/>
              <a:t>Utilisateur.java</a:t>
            </a:r>
          </a:p>
          <a:p>
            <a:pPr algn="ctr"/>
            <a:r>
              <a:rPr lang="fr-FR" sz="1200" dirty="0"/>
              <a:t>Music.java</a:t>
            </a:r>
          </a:p>
        </p:txBody>
      </p:sp>
      <p:sp>
        <p:nvSpPr>
          <p:cNvPr id="6" name="Rectangle : coins arrondis 13">
            <a:extLst>
              <a:ext uri="{FF2B5EF4-FFF2-40B4-BE49-F238E27FC236}">
                <a16:creationId xmlns:a16="http://schemas.microsoft.com/office/drawing/2014/main" id="{7987A986-316A-4672-9F25-06C6D82CA63A}"/>
              </a:ext>
            </a:extLst>
          </p:cNvPr>
          <p:cNvSpPr/>
          <p:nvPr/>
        </p:nvSpPr>
        <p:spPr>
          <a:xfrm>
            <a:off x="1791222" y="2532514"/>
            <a:ext cx="2037186" cy="77581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Vue</a:t>
            </a:r>
          </a:p>
          <a:p>
            <a:pPr algn="ctr"/>
            <a:r>
              <a:rPr lang="fr-FR" sz="1200" dirty="0"/>
              <a:t>Login.xml </a:t>
            </a:r>
          </a:p>
          <a:p>
            <a:pPr algn="ctr"/>
            <a:r>
              <a:rPr lang="fr-FR" sz="1200" dirty="0"/>
              <a:t>liste_music.xml</a:t>
            </a:r>
          </a:p>
        </p:txBody>
      </p:sp>
      <p:sp>
        <p:nvSpPr>
          <p:cNvPr id="7" name="Rectangle : coins arrondis 15">
            <a:extLst>
              <a:ext uri="{FF2B5EF4-FFF2-40B4-BE49-F238E27FC236}">
                <a16:creationId xmlns:a16="http://schemas.microsoft.com/office/drawing/2014/main" id="{D74A411E-A1B8-4829-BE70-8B09BEB6C22D}"/>
              </a:ext>
            </a:extLst>
          </p:cNvPr>
          <p:cNvSpPr/>
          <p:nvPr/>
        </p:nvSpPr>
        <p:spPr>
          <a:xfrm>
            <a:off x="5333237" y="5441855"/>
            <a:ext cx="2081428" cy="865202"/>
          </a:xfrm>
          <a:prstGeom prst="roundRect">
            <a:avLst/>
          </a:prstGeom>
          <a:solidFill>
            <a:srgbClr val="5C8E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Contrôleur</a:t>
            </a:r>
          </a:p>
          <a:p>
            <a:pPr algn="ctr"/>
            <a:r>
              <a:rPr lang="fr-FR" sz="1200" dirty="0"/>
              <a:t>Activité.java</a:t>
            </a:r>
          </a:p>
          <a:p>
            <a:pPr algn="ctr"/>
            <a:r>
              <a:rPr lang="fr-FR" sz="1200" dirty="0"/>
              <a:t>Composant.java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FED21D4E-F945-4224-96B1-886922189595}"/>
              </a:ext>
            </a:extLst>
          </p:cNvPr>
          <p:cNvCxnSpPr>
            <a:cxnSpLocks/>
          </p:cNvCxnSpPr>
          <p:nvPr/>
        </p:nvCxnSpPr>
        <p:spPr>
          <a:xfrm>
            <a:off x="3418108" y="3410567"/>
            <a:ext cx="1702467" cy="1943794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F5CF20A-7E50-4BE1-8FFC-1D41691CBB32}"/>
              </a:ext>
            </a:extLst>
          </p:cNvPr>
          <p:cNvCxnSpPr>
            <a:cxnSpLocks/>
          </p:cNvCxnSpPr>
          <p:nvPr/>
        </p:nvCxnSpPr>
        <p:spPr>
          <a:xfrm flipH="1" flipV="1">
            <a:off x="2606956" y="3415709"/>
            <a:ext cx="2513619" cy="2784763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B46538CE-62A7-4399-9BA3-39009A5DBD17}"/>
              </a:ext>
            </a:extLst>
          </p:cNvPr>
          <p:cNvCxnSpPr>
            <a:cxnSpLocks/>
          </p:cNvCxnSpPr>
          <p:nvPr/>
        </p:nvCxnSpPr>
        <p:spPr>
          <a:xfrm flipV="1">
            <a:off x="7414665" y="3570740"/>
            <a:ext cx="1607249" cy="1783621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re 1">
            <a:extLst>
              <a:ext uri="{FF2B5EF4-FFF2-40B4-BE49-F238E27FC236}">
                <a16:creationId xmlns:a16="http://schemas.microsoft.com/office/drawing/2014/main" id="{F59FBD99-C294-4DA7-B187-65AF7AFBA6AD}"/>
              </a:ext>
            </a:extLst>
          </p:cNvPr>
          <p:cNvSpPr txBox="1">
            <a:spLocks/>
          </p:cNvSpPr>
          <p:nvPr/>
        </p:nvSpPr>
        <p:spPr>
          <a:xfrm rot="2962729">
            <a:off x="3130703" y="4131677"/>
            <a:ext cx="2602841" cy="3414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200" dirty="0"/>
              <a:t>Informer d’une action de l’utilisateur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7968101-62C6-4F1F-A25B-651031A031A8}"/>
              </a:ext>
            </a:extLst>
          </p:cNvPr>
          <p:cNvSpPr txBox="1">
            <a:spLocks/>
          </p:cNvSpPr>
          <p:nvPr/>
        </p:nvSpPr>
        <p:spPr>
          <a:xfrm rot="2852570">
            <a:off x="704091" y="4657454"/>
            <a:ext cx="5910742" cy="3414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200" dirty="0"/>
              <a:t>Mettre à jour l’affichage de la vue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2321C89B-EF32-44DB-9101-253EE8DCA212}"/>
              </a:ext>
            </a:extLst>
          </p:cNvPr>
          <p:cNvSpPr txBox="1">
            <a:spLocks/>
          </p:cNvSpPr>
          <p:nvPr/>
        </p:nvSpPr>
        <p:spPr>
          <a:xfrm rot="18712238">
            <a:off x="5300412" y="4450711"/>
            <a:ext cx="5910742" cy="3414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200" dirty="0"/>
              <a:t>Interagir avec les données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6C96351-1679-4A59-9052-C2ADE3387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15</a:t>
            </a:fld>
            <a:endParaRPr lang="fr-CA"/>
          </a:p>
        </p:txBody>
      </p:sp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1B8B9843-F9BA-461A-897A-059FB9D2A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638003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6237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Les composants</a:t>
            </a:r>
          </a:p>
          <a:p>
            <a:pPr marL="0" indent="0">
              <a:buNone/>
            </a:pPr>
            <a:endParaRPr lang="fr-CA" u="sng" dirty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fr-CA" dirty="0"/>
          </a:p>
        </p:txBody>
      </p:sp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client Android</a:t>
            </a:r>
          </a:p>
        </p:txBody>
      </p:sp>
      <p:pic>
        <p:nvPicPr>
          <p:cNvPr id="5" name="Espace réservé du contenu 13">
            <a:extLst>
              <a:ext uri="{FF2B5EF4-FFF2-40B4-BE49-F238E27FC236}">
                <a16:creationId xmlns:a16="http://schemas.microsoft.com/office/drawing/2014/main" id="{F09D891C-8068-4559-8988-F855E0672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579" y="1956914"/>
            <a:ext cx="5358842" cy="4412245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CEAE668F-005F-4110-80DD-6A18AF69C5BE}"/>
              </a:ext>
            </a:extLst>
          </p:cNvPr>
          <p:cNvSpPr txBox="1">
            <a:spLocks/>
          </p:cNvSpPr>
          <p:nvPr/>
        </p:nvSpPr>
        <p:spPr>
          <a:xfrm>
            <a:off x="2541467" y="6151416"/>
            <a:ext cx="7109065" cy="3414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400" i="1" dirty="0"/>
              <a:t>Figure  5 :</a:t>
            </a:r>
            <a:r>
              <a:rPr lang="fr-FR" sz="1400" b="1" i="1" dirty="0"/>
              <a:t> </a:t>
            </a:r>
            <a:r>
              <a:rPr lang="fr-FR" sz="1400" i="1" dirty="0"/>
              <a:t>Exemple de composant avec l’architecture de l’activité de connexion à l’application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8FADD72-30C6-480B-A71F-F08F208DD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16</a:t>
            </a:fld>
            <a:endParaRPr lang="fr-CA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5F14FA2-DAD5-4AFC-B255-FB1E2EF9B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3469674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78804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Les services :</a:t>
            </a:r>
          </a:p>
        </p:txBody>
      </p:sp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Conception du client Android</a:t>
            </a:r>
          </a:p>
        </p:txBody>
      </p:sp>
      <p:sp>
        <p:nvSpPr>
          <p:cNvPr id="6" name="Rectangle : coins arrondis 4">
            <a:extLst>
              <a:ext uri="{FF2B5EF4-FFF2-40B4-BE49-F238E27FC236}">
                <a16:creationId xmlns:a16="http://schemas.microsoft.com/office/drawing/2014/main" id="{B7261FC3-3331-4919-AB54-18664A1B4A90}"/>
              </a:ext>
            </a:extLst>
          </p:cNvPr>
          <p:cNvSpPr/>
          <p:nvPr/>
        </p:nvSpPr>
        <p:spPr>
          <a:xfrm>
            <a:off x="2167861" y="2865817"/>
            <a:ext cx="2294738" cy="317803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Composant</a:t>
            </a:r>
          </a:p>
        </p:txBody>
      </p:sp>
      <p:sp>
        <p:nvSpPr>
          <p:cNvPr id="7" name="Rectangle : coins arrondis 5">
            <a:extLst>
              <a:ext uri="{FF2B5EF4-FFF2-40B4-BE49-F238E27FC236}">
                <a16:creationId xmlns:a16="http://schemas.microsoft.com/office/drawing/2014/main" id="{EBBDADBD-B22F-4772-8EF3-E6A5700EB195}"/>
              </a:ext>
            </a:extLst>
          </p:cNvPr>
          <p:cNvSpPr/>
          <p:nvPr/>
        </p:nvSpPr>
        <p:spPr>
          <a:xfrm>
            <a:off x="7606949" y="2865817"/>
            <a:ext cx="2294738" cy="31780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Flèche : droite 13">
            <a:extLst>
              <a:ext uri="{FF2B5EF4-FFF2-40B4-BE49-F238E27FC236}">
                <a16:creationId xmlns:a16="http://schemas.microsoft.com/office/drawing/2014/main" id="{45AC1CF0-C1D6-452B-8068-BF9D35DB5AB8}"/>
              </a:ext>
            </a:extLst>
          </p:cNvPr>
          <p:cNvSpPr/>
          <p:nvPr/>
        </p:nvSpPr>
        <p:spPr>
          <a:xfrm>
            <a:off x="4738171" y="4080473"/>
            <a:ext cx="2543789" cy="748717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Démarrer le service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912D338-67A9-4308-9C27-D1D2078DB501}"/>
              </a:ext>
            </a:extLst>
          </p:cNvPr>
          <p:cNvCxnSpPr>
            <a:cxnSpLocks/>
          </p:cNvCxnSpPr>
          <p:nvPr/>
        </p:nvCxnSpPr>
        <p:spPr>
          <a:xfrm>
            <a:off x="7606949" y="3364903"/>
            <a:ext cx="229473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>
            <a:extLst>
              <a:ext uri="{FF2B5EF4-FFF2-40B4-BE49-F238E27FC236}">
                <a16:creationId xmlns:a16="http://schemas.microsoft.com/office/drawing/2014/main" id="{58680EFE-7509-4E63-AC8E-45BA5094FB6B}"/>
              </a:ext>
            </a:extLst>
          </p:cNvPr>
          <p:cNvSpPr txBox="1">
            <a:spLocks/>
          </p:cNvSpPr>
          <p:nvPr/>
        </p:nvSpPr>
        <p:spPr>
          <a:xfrm>
            <a:off x="8252726" y="2998277"/>
            <a:ext cx="1003183" cy="366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8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Service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B31C27C2-BFAD-4961-BB77-3495231ECD72}"/>
              </a:ext>
            </a:extLst>
          </p:cNvPr>
          <p:cNvSpPr/>
          <p:nvPr/>
        </p:nvSpPr>
        <p:spPr>
          <a:xfrm>
            <a:off x="7901523" y="3813505"/>
            <a:ext cx="1812022" cy="6291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Démarrer</a:t>
            </a:r>
          </a:p>
          <a:p>
            <a:pPr algn="ctr"/>
            <a:r>
              <a:rPr lang="fr-FR" dirty="0"/>
              <a:t>Processus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5FA3740-DF95-42EB-8EB9-05F304B61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080487D-E24F-4105-A9D4-3F206DE9B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4339329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Choix d’interface client</a:t>
            </a:r>
          </a:p>
        </p:txBody>
      </p:sp>
      <p:pic>
        <p:nvPicPr>
          <p:cNvPr id="4" name="Picture 2" descr="C:\Users\USER\Desktop\46955622_583141532098917_787408852730511360_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2520" y="1628800"/>
            <a:ext cx="3394472" cy="4525963"/>
          </a:xfrm>
          <a:prstGeom prst="rect">
            <a:avLst/>
          </a:prstGeom>
          <a:noFill/>
        </p:spPr>
      </p:pic>
      <p:pic>
        <p:nvPicPr>
          <p:cNvPr id="5" name="Picture 3" descr="C:\Users\USER\Desktop\46984686_271358983526340_1411980553078439936_n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55311" y="1628800"/>
            <a:ext cx="3402378" cy="4536504"/>
          </a:xfrm>
          <a:prstGeom prst="rect">
            <a:avLst/>
          </a:prstGeom>
          <a:noFill/>
        </p:spPr>
      </p:pic>
      <p:sp>
        <p:nvSpPr>
          <p:cNvPr id="6" name="ZoneTexte 5"/>
          <p:cNvSpPr txBox="1"/>
          <p:nvPr/>
        </p:nvSpPr>
        <p:spPr>
          <a:xfrm>
            <a:off x="1112520" y="6155368"/>
            <a:ext cx="33843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6 : Liste des musiques pour l’administrateur</a:t>
            </a:r>
            <a:endParaRPr lang="fr-FR" sz="1400" dirty="0"/>
          </a:p>
        </p:txBody>
      </p:sp>
      <p:sp>
        <p:nvSpPr>
          <p:cNvPr id="7" name="ZoneTexte 6"/>
          <p:cNvSpPr txBox="1"/>
          <p:nvPr/>
        </p:nvSpPr>
        <p:spPr>
          <a:xfrm>
            <a:off x="5801305" y="6149795"/>
            <a:ext cx="3456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7 : Menu de navigation </a:t>
            </a:r>
            <a:endParaRPr lang="fr-FR" sz="140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FCBFCE2-EEFE-4052-A635-710EACC47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18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15B9064-9F45-49C1-B435-93A02BB76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Mohamed Wassim </a:t>
            </a:r>
            <a:r>
              <a:rPr lang="fr-CA" dirty="0" err="1"/>
              <a:t>Guellati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5501375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Choix d’interface client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1556297" y="5867152"/>
            <a:ext cx="3168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8 : Statistiques</a:t>
            </a:r>
            <a:endParaRPr lang="fr-FR" sz="1400" dirty="0"/>
          </a:p>
        </p:txBody>
      </p:sp>
      <p:sp>
        <p:nvSpPr>
          <p:cNvPr id="6" name="ZoneTexte 5"/>
          <p:cNvSpPr txBox="1"/>
          <p:nvPr/>
        </p:nvSpPr>
        <p:spPr>
          <a:xfrm>
            <a:off x="5516737" y="5867152"/>
            <a:ext cx="30963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9 : Liste des usagers bannis</a:t>
            </a:r>
            <a:endParaRPr lang="fr-FR" sz="1400" dirty="0"/>
          </a:p>
        </p:txBody>
      </p:sp>
      <p:pic>
        <p:nvPicPr>
          <p:cNvPr id="7" name="Picture 4" descr="C:\Users\USER\Desktop\47047967_1944986935568031_7267268605396385792_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92301" y="1726591"/>
            <a:ext cx="3132348" cy="4176464"/>
          </a:xfrm>
          <a:prstGeom prst="rect">
            <a:avLst/>
          </a:prstGeom>
          <a:noFill/>
        </p:spPr>
      </p:pic>
      <p:pic>
        <p:nvPicPr>
          <p:cNvPr id="8" name="Picture 6" descr="https://scontent.fymy1-1.fna.fbcdn.net/v/t1.15752-9/47099239_2183082465057121_9180290130441666560_n.png?_nc_cat=109&amp;_nc_ht=scontent.fymy1-1.fna&amp;oh=b518523553f89c57263b744e9bbced3f&amp;oe=5CAC7D2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00713" y="1690688"/>
            <a:ext cx="3114346" cy="4152461"/>
          </a:xfrm>
          <a:prstGeom prst="rect">
            <a:avLst/>
          </a:prstGeom>
          <a:noFill/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18EE731-DCE9-4D26-8CB4-D414210DC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19</a:t>
            </a:fld>
            <a:endParaRPr lang="fr-CA"/>
          </a:p>
        </p:txBody>
      </p:sp>
      <p:sp>
        <p:nvSpPr>
          <p:cNvPr id="11" name="Espace réservé du pied de page 7">
            <a:extLst>
              <a:ext uri="{FF2B5EF4-FFF2-40B4-BE49-F238E27FC236}">
                <a16:creationId xmlns:a16="http://schemas.microsoft.com/office/drawing/2014/main" id="{B440CCFC-9141-4DB8-912E-DCCC13C66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Mohamed Wassim </a:t>
            </a:r>
            <a:r>
              <a:rPr lang="fr-CA" dirty="0" err="1"/>
              <a:t>Guellati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48908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Plan de présentation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AutoNum type="arabicPeriod"/>
            </a:pPr>
            <a:r>
              <a:rPr lang="fr-CA" dirty="0"/>
              <a:t>Présentation du projet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CA" dirty="0"/>
              <a:t>Défis du développement du client</a:t>
            </a:r>
          </a:p>
          <a:p>
            <a:pPr marL="514350" indent="-514350">
              <a:buAutoNum type="arabicPeriod"/>
            </a:pPr>
            <a:r>
              <a:rPr lang="fr-CA" dirty="0"/>
              <a:t>Défis du développement du serveur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CA" dirty="0"/>
              <a:t>Gestion de projet</a:t>
            </a:r>
          </a:p>
          <a:p>
            <a:pPr marL="514350" indent="-514350">
              <a:buAutoNum type="arabicPeriod"/>
            </a:pPr>
            <a:r>
              <a:rPr lang="fr-CA" dirty="0"/>
              <a:t>Architecture du client Android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CA" dirty="0"/>
              <a:t>Choix d’interface client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CA" dirty="0"/>
              <a:t>Choix des technologies côté client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CA" dirty="0"/>
              <a:t>Architecture du serveur</a:t>
            </a:r>
          </a:p>
          <a:p>
            <a:pPr marL="514350" indent="-514350">
              <a:buAutoNum type="arabicPeriod"/>
            </a:pPr>
            <a:r>
              <a:rPr lang="fr-CA" dirty="0"/>
              <a:t>Choix des technologies côté serveur</a:t>
            </a:r>
          </a:p>
          <a:p>
            <a:pPr marL="514350" indent="-514350">
              <a:buAutoNum type="arabicPeriod"/>
            </a:pPr>
            <a:r>
              <a:rPr lang="fr-CA" dirty="0"/>
              <a:t>Connaissances acquises</a:t>
            </a:r>
          </a:p>
          <a:p>
            <a:pPr marL="514350" indent="-514350">
              <a:buAutoNum type="arabicPeriod"/>
            </a:pPr>
            <a:r>
              <a:rPr lang="fr-CA" dirty="0"/>
              <a:t>Améliorations possibles</a:t>
            </a:r>
          </a:p>
          <a:p>
            <a:pPr marL="514350" indent="-514350">
              <a:buAutoNum type="arabicPeriod"/>
            </a:pPr>
            <a:r>
              <a:rPr lang="fr-CA" dirty="0"/>
              <a:t>Remerciements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5D624E-54D6-449E-939D-622A9CD50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4966D1-D20C-4912-BDA4-53915F11A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3868128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Choix d’interface client</a:t>
            </a:r>
          </a:p>
        </p:txBody>
      </p:sp>
      <p:pic>
        <p:nvPicPr>
          <p:cNvPr id="5" name="Picture 2" descr="C:\Users\USER\Desktop\46836920_2375333912495315_2565845868158648320_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89642" y="1508786"/>
            <a:ext cx="3384376" cy="4512502"/>
          </a:xfrm>
          <a:prstGeom prst="rect">
            <a:avLst/>
          </a:prstGeom>
          <a:noFill/>
        </p:spPr>
      </p:pic>
      <p:sp>
        <p:nvSpPr>
          <p:cNvPr id="6" name="ZoneTexte 5"/>
          <p:cNvSpPr txBox="1"/>
          <p:nvPr/>
        </p:nvSpPr>
        <p:spPr>
          <a:xfrm>
            <a:off x="3353638" y="5999223"/>
            <a:ext cx="3456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10 : Changement de mot de passe</a:t>
            </a:r>
            <a:endParaRPr lang="fr-FR" sz="1400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19E061C-29E3-425C-8C33-4C2B91A1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20</a:t>
            </a:fld>
            <a:endParaRPr lang="fr-CA"/>
          </a:p>
        </p:txBody>
      </p:sp>
      <p:sp>
        <p:nvSpPr>
          <p:cNvPr id="7" name="Espace réservé du pied de page 7">
            <a:extLst>
              <a:ext uri="{FF2B5EF4-FFF2-40B4-BE49-F238E27FC236}">
                <a16:creationId xmlns:a16="http://schemas.microsoft.com/office/drawing/2014/main" id="{56DE2F5E-579A-4420-A14D-2549DA02F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Mohamed Wassim </a:t>
            </a:r>
            <a:r>
              <a:rPr lang="fr-CA" dirty="0" err="1"/>
              <a:t>Guellati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632937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Choix d’interface client</a:t>
            </a:r>
          </a:p>
        </p:txBody>
      </p:sp>
      <p:pic>
        <p:nvPicPr>
          <p:cNvPr id="5" name="Picture 2" descr="C:\Users\USER\Desktop\46994065_307462256528571_506335872073859072_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04736" y="1614981"/>
            <a:ext cx="3456384" cy="4608512"/>
          </a:xfrm>
          <a:prstGeom prst="rect">
            <a:avLst/>
          </a:prstGeom>
          <a:noFill/>
        </p:spPr>
      </p:pic>
      <p:pic>
        <p:nvPicPr>
          <p:cNvPr id="6" name="Picture 3" descr="C:\Users\USER\Desktop\46986585_1120574564785591_6185615747989897216_n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44296" y="1614982"/>
            <a:ext cx="3456384" cy="4608512"/>
          </a:xfrm>
          <a:prstGeom prst="rect">
            <a:avLst/>
          </a:prstGeom>
          <a:noFill/>
        </p:spPr>
      </p:pic>
      <p:sp>
        <p:nvSpPr>
          <p:cNvPr id="7" name="ZoneTexte 6"/>
          <p:cNvSpPr txBox="1"/>
          <p:nvPr/>
        </p:nvSpPr>
        <p:spPr>
          <a:xfrm>
            <a:off x="1944296" y="6223493"/>
            <a:ext cx="3456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11 : Liste de toutes les musiques</a:t>
            </a:r>
            <a:endParaRPr lang="fr-FR" sz="1400" dirty="0"/>
          </a:p>
        </p:txBody>
      </p:sp>
      <p:sp>
        <p:nvSpPr>
          <p:cNvPr id="8" name="ZoneTexte 7"/>
          <p:cNvSpPr txBox="1"/>
          <p:nvPr/>
        </p:nvSpPr>
        <p:spPr>
          <a:xfrm>
            <a:off x="5904736" y="6223493"/>
            <a:ext cx="3456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12 : Liste des musiques de l’usager</a:t>
            </a:r>
            <a:endParaRPr lang="fr-FR" sz="1400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F5531D0-54CC-49FB-B545-D40859181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21</a:t>
            </a:fld>
            <a:endParaRPr lang="fr-CA"/>
          </a:p>
        </p:txBody>
      </p:sp>
      <p:sp>
        <p:nvSpPr>
          <p:cNvPr id="9" name="Espace réservé du pied de page 7">
            <a:extLst>
              <a:ext uri="{FF2B5EF4-FFF2-40B4-BE49-F238E27FC236}">
                <a16:creationId xmlns:a16="http://schemas.microsoft.com/office/drawing/2014/main" id="{C8940B56-17B1-4796-B3E4-71B425DFE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Mohamed Wassim </a:t>
            </a:r>
            <a:r>
              <a:rPr lang="fr-CA" dirty="0" err="1"/>
              <a:t>Guellati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901031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Choix d’interface client</a:t>
            </a:r>
          </a:p>
        </p:txBody>
      </p:sp>
      <p:pic>
        <p:nvPicPr>
          <p:cNvPr id="5" name="Picture 2" descr="C:\Users\USER\Desktop\47137298_381295159274719_4587507731962789888_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19605" y="1426595"/>
            <a:ext cx="3489852" cy="4653136"/>
          </a:xfrm>
          <a:prstGeom prst="rect">
            <a:avLst/>
          </a:prstGeom>
          <a:noFill/>
        </p:spPr>
      </p:pic>
      <p:pic>
        <p:nvPicPr>
          <p:cNvPr id="6" name="Picture 3" descr="C:\Users\USER\Desktop\46930695_1333313950167382_7024367644799139840_n.png"/>
          <p:cNvPicPr>
            <a:picLocks noChangeAspect="1" noChangeArrowheads="1"/>
          </p:cNvPicPr>
          <p:nvPr/>
        </p:nvPicPr>
        <p:blipFill rotWithShape="1">
          <a:blip r:embed="rId3" cstate="print"/>
          <a:srcRect r="-2235"/>
          <a:stretch/>
        </p:blipFill>
        <p:spPr bwMode="auto">
          <a:xfrm>
            <a:off x="5780045" y="1426596"/>
            <a:ext cx="3607236" cy="4680520"/>
          </a:xfrm>
          <a:prstGeom prst="rect">
            <a:avLst/>
          </a:prstGeom>
          <a:noFill/>
        </p:spPr>
      </p:pic>
      <p:sp>
        <p:nvSpPr>
          <p:cNvPr id="7" name="ZoneTexte 6"/>
          <p:cNvSpPr txBox="1"/>
          <p:nvPr/>
        </p:nvSpPr>
        <p:spPr>
          <a:xfrm>
            <a:off x="1819605" y="6107115"/>
            <a:ext cx="3456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13 : Suppression d’une chanson (usager)</a:t>
            </a:r>
            <a:endParaRPr lang="fr-FR" sz="1400" dirty="0"/>
          </a:p>
        </p:txBody>
      </p:sp>
      <p:sp>
        <p:nvSpPr>
          <p:cNvPr id="8" name="ZoneTexte 7"/>
          <p:cNvSpPr txBox="1"/>
          <p:nvPr/>
        </p:nvSpPr>
        <p:spPr>
          <a:xfrm>
            <a:off x="5780045" y="6107115"/>
            <a:ext cx="3456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14 :  On retire l’usager de la liste noire </a:t>
            </a:r>
            <a:endParaRPr lang="fr-FR" sz="1400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5E0B5C6-00EA-4F69-8209-B291D6D45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22</a:t>
            </a:fld>
            <a:endParaRPr lang="fr-CA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C3E275EE-9FB7-4B22-A85A-AEE498C0BEFA}"/>
              </a:ext>
            </a:extLst>
          </p:cNvPr>
          <p:cNvSpPr/>
          <p:nvPr/>
        </p:nvSpPr>
        <p:spPr>
          <a:xfrm>
            <a:off x="8909108" y="3900881"/>
            <a:ext cx="520118" cy="55367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pied de page 7">
            <a:extLst>
              <a:ext uri="{FF2B5EF4-FFF2-40B4-BE49-F238E27FC236}">
                <a16:creationId xmlns:a16="http://schemas.microsoft.com/office/drawing/2014/main" id="{DD4DE359-126B-4687-9F5C-BD8E18FE9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Mohamed Wassim </a:t>
            </a:r>
            <a:r>
              <a:rPr lang="fr-CA" dirty="0" err="1"/>
              <a:t>Guellati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1961214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Choix d’interface client</a:t>
            </a:r>
          </a:p>
        </p:txBody>
      </p:sp>
      <p:pic>
        <p:nvPicPr>
          <p:cNvPr id="5" name="Picture 4" descr="https://scontent.fymy1-2.fna.fbcdn.net/v/t1.15752-9/46942701_739984539692112_6302432639328452608_n.png?_nc_cat=111&amp;_nc_ht=scontent.fymy1-2.fna&amp;oh=5ee8c6b1116ee8480cca22c83d07d04f&amp;oe=5C6E900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43808" y="1484784"/>
            <a:ext cx="3312368" cy="4416492"/>
          </a:xfrm>
          <a:prstGeom prst="rect">
            <a:avLst/>
          </a:prstGeom>
          <a:noFill/>
        </p:spPr>
      </p:pic>
      <p:sp>
        <p:nvSpPr>
          <p:cNvPr id="6" name="ZoneTexte 5"/>
          <p:cNvSpPr txBox="1"/>
          <p:nvPr/>
        </p:nvSpPr>
        <p:spPr>
          <a:xfrm>
            <a:off x="2843808" y="5877272"/>
            <a:ext cx="33843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15 : Explorateur de musiques</a:t>
            </a:r>
            <a:endParaRPr lang="fr-FR" sz="1200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32A0E18-585D-4626-8DAB-4ED1EE82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23</a:t>
            </a:fld>
            <a:endParaRPr lang="fr-CA"/>
          </a:p>
        </p:txBody>
      </p:sp>
      <p:sp>
        <p:nvSpPr>
          <p:cNvPr id="7" name="Espace réservé du pied de page 7">
            <a:extLst>
              <a:ext uri="{FF2B5EF4-FFF2-40B4-BE49-F238E27FC236}">
                <a16:creationId xmlns:a16="http://schemas.microsoft.com/office/drawing/2014/main" id="{600586D6-231F-4456-9D46-7B2ADCBB1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Mohamed Wassim </a:t>
            </a:r>
            <a:r>
              <a:rPr lang="fr-CA" dirty="0" err="1"/>
              <a:t>Guellati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807096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Choix des technologies du côté client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5A99674F-9236-4EDA-B44C-977A605FBC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621273"/>
              </p:ext>
            </p:extLst>
          </p:nvPr>
        </p:nvGraphicFramePr>
        <p:xfrm>
          <a:off x="964035" y="2114025"/>
          <a:ext cx="6787393" cy="29639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DB348D6-EA2E-4317-BEED-2DC8BD7D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24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0945965-08F3-4867-A59C-F2EEFF4D4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Ibrahima </a:t>
            </a:r>
            <a:r>
              <a:rPr lang="fr-CA" dirty="0" err="1"/>
              <a:t>Séga</a:t>
            </a:r>
            <a:r>
              <a:rPr lang="fr-CA" dirty="0"/>
              <a:t> </a:t>
            </a:r>
            <a:r>
              <a:rPr lang="fr-CA" dirty="0" err="1"/>
              <a:t>Sangare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172217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59918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serveur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7F32AB4-D48C-4307-9BEA-11C022EB3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25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5DC642C-8B99-46E9-B0BB-E9CCF4510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3812380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Espace réservé du contenu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49206"/>
              </p:ext>
            </p:extLst>
          </p:nvPr>
        </p:nvGraphicFramePr>
        <p:xfrm>
          <a:off x="1519845" y="1920240"/>
          <a:ext cx="9270075" cy="36166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serveur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014153" y="1853738"/>
            <a:ext cx="2310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Multiprocessus :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0028016-5B02-47BD-BA70-7A14E8F90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26</a:t>
            </a:fld>
            <a:endParaRPr lang="fr-CA"/>
          </a:p>
        </p:txBody>
      </p:sp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A8A27BE1-4ACF-4B15-8BD0-E8AAD67E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1628716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serveur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700C59E-2CB9-426C-9975-A3EC47E42A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531" y="1690688"/>
            <a:ext cx="3820058" cy="3781953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9E0DD646-B785-4F36-815B-EDE617C2C233}"/>
              </a:ext>
            </a:extLst>
          </p:cNvPr>
          <p:cNvSpPr txBox="1">
            <a:spLocks/>
          </p:cNvSpPr>
          <p:nvPr/>
        </p:nvSpPr>
        <p:spPr>
          <a:xfrm>
            <a:off x="3140629" y="5701115"/>
            <a:ext cx="5910742" cy="3414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200" i="1" dirty="0"/>
              <a:t>Figure 16 : Dispersement des requêtes reçues par le serveur entre plusieurs processus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881149" y="1903615"/>
            <a:ext cx="3000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Fichier de configuration :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1A0699B-6EF1-49A5-A8D9-EDFE62A55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27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7DBA940-8267-49B5-8119-27900A6C7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9201749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serveur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881149" y="1903615"/>
            <a:ext cx="3000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Métadonnées :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D29F1EB-FAA5-42F7-AB49-101BB3148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627" y="1761923"/>
            <a:ext cx="3343275" cy="4381500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9E0DD646-B785-4F36-815B-EDE617C2C233}"/>
              </a:ext>
            </a:extLst>
          </p:cNvPr>
          <p:cNvSpPr txBox="1">
            <a:spLocks/>
          </p:cNvSpPr>
          <p:nvPr/>
        </p:nvSpPr>
        <p:spPr>
          <a:xfrm>
            <a:off x="3041105" y="6108283"/>
            <a:ext cx="5910742" cy="3414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200" i="1" dirty="0"/>
              <a:t>Figure 17 : Fragment de fichier métadonnées utilisé pour la gestion des musiques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6D7965C-4FE9-4324-A4EA-E25535280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28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98215B0-BF79-4D81-9972-D2C6B6319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5506159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Espace réservé du contenu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2825883"/>
              </p:ext>
            </p:extLst>
          </p:nvPr>
        </p:nvGraphicFramePr>
        <p:xfrm>
          <a:off x="1460962" y="2603652"/>
          <a:ext cx="9270075" cy="36166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oneTexte 4"/>
          <p:cNvSpPr txBox="1"/>
          <p:nvPr/>
        </p:nvSpPr>
        <p:spPr>
          <a:xfrm>
            <a:off x="838200" y="2098264"/>
            <a:ext cx="4472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Réception et traitement des requêtes REST :</a:t>
            </a:r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serveur</a:t>
            </a:r>
            <a:endParaRPr lang="fr-CA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5C81532-3BB1-4BF3-BC0E-668E5A378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29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658D881-B11A-4C8E-8805-41827AD08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1922750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Présentation du projet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36D1DDD4-893C-4721-8C71-9E7C9F9A19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995818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1FC09B7-4E56-474C-93B5-8EFB51DCF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3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9865BEB-2A24-4565-B087-E8253A1EE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Ibrahima </a:t>
            </a:r>
            <a:r>
              <a:rPr lang="fr-CA" dirty="0" err="1"/>
              <a:t>Séga</a:t>
            </a:r>
            <a:r>
              <a:rPr lang="fr-CA" dirty="0"/>
              <a:t> </a:t>
            </a:r>
            <a:r>
              <a:rPr lang="fr-CA" dirty="0" err="1"/>
              <a:t>Sangare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9334810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Architecture du serveur</a:t>
            </a:r>
            <a:endParaRPr lang="fr-CA" dirty="0"/>
          </a:p>
        </p:txBody>
      </p:sp>
      <p:sp>
        <p:nvSpPr>
          <p:cNvPr id="4" name="ZoneTexte 3"/>
          <p:cNvSpPr txBox="1"/>
          <p:nvPr/>
        </p:nvSpPr>
        <p:spPr>
          <a:xfrm>
            <a:off x="832818" y="1895232"/>
            <a:ext cx="4472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Gestion des erreurs : </a:t>
            </a:r>
          </a:p>
        </p:txBody>
      </p:sp>
      <p:sp>
        <p:nvSpPr>
          <p:cNvPr id="5" name="Rectangle : coins arrondis 26">
            <a:extLst>
              <a:ext uri="{FF2B5EF4-FFF2-40B4-BE49-F238E27FC236}">
                <a16:creationId xmlns:a16="http://schemas.microsoft.com/office/drawing/2014/main" id="{EBD72634-7CD0-4AEA-AF75-DB51F6EBBF2E}"/>
              </a:ext>
            </a:extLst>
          </p:cNvPr>
          <p:cNvSpPr/>
          <p:nvPr/>
        </p:nvSpPr>
        <p:spPr>
          <a:xfrm>
            <a:off x="3610820" y="2109781"/>
            <a:ext cx="3050445" cy="401042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Rectangle : coins arrondis 27">
            <a:extLst>
              <a:ext uri="{FF2B5EF4-FFF2-40B4-BE49-F238E27FC236}">
                <a16:creationId xmlns:a16="http://schemas.microsoft.com/office/drawing/2014/main" id="{9E88E96C-8140-4AE2-BD2E-ECC3AF6EDCDF}"/>
              </a:ext>
            </a:extLst>
          </p:cNvPr>
          <p:cNvSpPr/>
          <p:nvPr/>
        </p:nvSpPr>
        <p:spPr>
          <a:xfrm>
            <a:off x="3956868" y="2655310"/>
            <a:ext cx="2294738" cy="973123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Répartiteur de musique</a:t>
            </a:r>
          </a:p>
        </p:txBody>
      </p:sp>
      <p:sp>
        <p:nvSpPr>
          <p:cNvPr id="7" name="Rectangle : coins arrondis 28">
            <a:extLst>
              <a:ext uri="{FF2B5EF4-FFF2-40B4-BE49-F238E27FC236}">
                <a16:creationId xmlns:a16="http://schemas.microsoft.com/office/drawing/2014/main" id="{9AEA4B41-795A-41FB-A585-D1E939B15B1D}"/>
              </a:ext>
            </a:extLst>
          </p:cNvPr>
          <p:cNvSpPr/>
          <p:nvPr/>
        </p:nvSpPr>
        <p:spPr>
          <a:xfrm>
            <a:off x="3956868" y="5057984"/>
            <a:ext cx="2294738" cy="973123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Gestionnaire de musique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22D75E13-FEF8-445F-A729-40E73294E2B0}"/>
              </a:ext>
            </a:extLst>
          </p:cNvPr>
          <p:cNvCxnSpPr>
            <a:cxnSpLocks/>
          </p:cNvCxnSpPr>
          <p:nvPr/>
        </p:nvCxnSpPr>
        <p:spPr>
          <a:xfrm flipV="1">
            <a:off x="5104237" y="3634098"/>
            <a:ext cx="0" cy="142388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>
            <a:extLst>
              <a:ext uri="{FF2B5EF4-FFF2-40B4-BE49-F238E27FC236}">
                <a16:creationId xmlns:a16="http://schemas.microsoft.com/office/drawing/2014/main" id="{C39E4A1A-BFCB-4D4E-B60B-93F31EEB4817}"/>
              </a:ext>
            </a:extLst>
          </p:cNvPr>
          <p:cNvSpPr txBox="1">
            <a:spLocks/>
          </p:cNvSpPr>
          <p:nvPr/>
        </p:nvSpPr>
        <p:spPr>
          <a:xfrm>
            <a:off x="4256859" y="2168373"/>
            <a:ext cx="1694755" cy="325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8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Serveur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206A3EBF-9C97-4C71-B6CF-C6329EDB65A0}"/>
              </a:ext>
            </a:extLst>
          </p:cNvPr>
          <p:cNvCxnSpPr/>
          <p:nvPr/>
        </p:nvCxnSpPr>
        <p:spPr>
          <a:xfrm>
            <a:off x="3610820" y="2568556"/>
            <a:ext cx="3050445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 : coins arrondis 37">
            <a:extLst>
              <a:ext uri="{FF2B5EF4-FFF2-40B4-BE49-F238E27FC236}">
                <a16:creationId xmlns:a16="http://schemas.microsoft.com/office/drawing/2014/main" id="{04570B5F-3E80-412E-B20D-34EDB8A8E65A}"/>
              </a:ext>
            </a:extLst>
          </p:cNvPr>
          <p:cNvSpPr/>
          <p:nvPr/>
        </p:nvSpPr>
        <p:spPr>
          <a:xfrm>
            <a:off x="7745023" y="2109781"/>
            <a:ext cx="3050445" cy="401042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 : coins arrondis 38">
            <a:extLst>
              <a:ext uri="{FF2B5EF4-FFF2-40B4-BE49-F238E27FC236}">
                <a16:creationId xmlns:a16="http://schemas.microsoft.com/office/drawing/2014/main" id="{E37C4851-5D55-46DD-9904-697A9655F21D}"/>
              </a:ext>
            </a:extLst>
          </p:cNvPr>
          <p:cNvSpPr/>
          <p:nvPr/>
        </p:nvSpPr>
        <p:spPr>
          <a:xfrm>
            <a:off x="8154682" y="3591091"/>
            <a:ext cx="2294738" cy="973123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processus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914E0305-37D5-4007-9FF8-0FDAC928E505}"/>
              </a:ext>
            </a:extLst>
          </p:cNvPr>
          <p:cNvCxnSpPr/>
          <p:nvPr/>
        </p:nvCxnSpPr>
        <p:spPr>
          <a:xfrm>
            <a:off x="7745023" y="2493741"/>
            <a:ext cx="3050445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651A0547-1D36-4A0B-ABCA-58CE8E929E7D}"/>
              </a:ext>
            </a:extLst>
          </p:cNvPr>
          <p:cNvCxnSpPr>
            <a:cxnSpLocks/>
          </p:cNvCxnSpPr>
          <p:nvPr/>
        </p:nvCxnSpPr>
        <p:spPr>
          <a:xfrm>
            <a:off x="6251607" y="3141871"/>
            <a:ext cx="1903075" cy="925883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re 1">
            <a:extLst>
              <a:ext uri="{FF2B5EF4-FFF2-40B4-BE49-F238E27FC236}">
                <a16:creationId xmlns:a16="http://schemas.microsoft.com/office/drawing/2014/main" id="{A01D57B4-1DA8-4DEC-89D1-99ABB0B6BB1C}"/>
              </a:ext>
            </a:extLst>
          </p:cNvPr>
          <p:cNvSpPr txBox="1">
            <a:spLocks/>
          </p:cNvSpPr>
          <p:nvPr/>
        </p:nvSpPr>
        <p:spPr>
          <a:xfrm>
            <a:off x="8422867" y="2143317"/>
            <a:ext cx="1694755" cy="325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8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Client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B98CE4A-6CB0-4245-83B8-85A1B6FD6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30</a:t>
            </a:fld>
            <a:endParaRPr lang="fr-CA"/>
          </a:p>
        </p:txBody>
      </p:sp>
      <p:sp>
        <p:nvSpPr>
          <p:cNvPr id="15" name="Espace réservé du pied de page 14">
            <a:extLst>
              <a:ext uri="{FF2B5EF4-FFF2-40B4-BE49-F238E27FC236}">
                <a16:creationId xmlns:a16="http://schemas.microsoft.com/office/drawing/2014/main" id="{715DD24F-43DF-41C2-A38B-B29F0F61B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Benjamin Heinen</a:t>
            </a:r>
          </a:p>
        </p:txBody>
      </p:sp>
    </p:spTree>
    <p:extLst>
      <p:ext uri="{BB962C8B-B14F-4D97-AF65-F5344CB8AC3E}">
        <p14:creationId xmlns:p14="http://schemas.microsoft.com/office/powerpoint/2010/main" val="1639894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Choix des technologies du côté serveur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2135972"/>
              </p:ext>
            </p:extLst>
          </p:nvPr>
        </p:nvGraphicFramePr>
        <p:xfrm>
          <a:off x="838200" y="102790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F2AD173-68D5-438D-BC30-75E00D44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31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9FE2E69-3C27-4D79-A525-4FC30D9E2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Soukaina Moussaoui</a:t>
            </a:r>
          </a:p>
        </p:txBody>
      </p:sp>
    </p:spTree>
    <p:extLst>
      <p:ext uri="{BB962C8B-B14F-4D97-AF65-F5344CB8AC3E}">
        <p14:creationId xmlns:p14="http://schemas.microsoft.com/office/powerpoint/2010/main" val="19794164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Connaissances acquises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90212061"/>
              </p:ext>
            </p:extLst>
          </p:nvPr>
        </p:nvGraphicFramePr>
        <p:xfrm>
          <a:off x="838200" y="76954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CB4FDCB-6BCF-4F76-B629-79884239A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32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52E6211-7754-4E84-A10E-892703F90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Soukaina Moussaoui</a:t>
            </a:r>
          </a:p>
        </p:txBody>
      </p:sp>
    </p:spTree>
    <p:extLst>
      <p:ext uri="{BB962C8B-B14F-4D97-AF65-F5344CB8AC3E}">
        <p14:creationId xmlns:p14="http://schemas.microsoft.com/office/powerpoint/2010/main" val="35272424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Améliorations possibles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623383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A4B58D3-99B5-414F-9B48-E0325B657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33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55C3D3-FBD0-425B-BF70-F77F0B29D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Mohamed Wassim </a:t>
            </a:r>
            <a:r>
              <a:rPr lang="fr-CA" dirty="0" err="1"/>
              <a:t>Guellati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96297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881AD8-7CE5-45C5-A8EF-3D0C95C8D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u="sng" dirty="0">
                <a:solidFill>
                  <a:schemeClr val="accent4">
                    <a:lumMod val="50000"/>
                  </a:schemeClr>
                </a:solidFill>
              </a:rPr>
              <a:t>Contexte d’affaires :</a:t>
            </a:r>
          </a:p>
          <a:p>
            <a:pPr marL="0" indent="0">
              <a:buNone/>
            </a:pPr>
            <a:endParaRPr lang="fr-FR" u="sng" dirty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fr-FR" u="sng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E59B3FAB-4883-47B7-9D76-9A65EE09D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Présentation du projet</a:t>
            </a:r>
          </a:p>
        </p:txBody>
      </p: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87598EA7-CECF-4DA0-9335-714FA058DB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4185451"/>
              </p:ext>
            </p:extLst>
          </p:nvPr>
        </p:nvGraphicFramePr>
        <p:xfrm>
          <a:off x="838199" y="1027906"/>
          <a:ext cx="934853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E645EA-A3F6-414E-99D8-6E77F869F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4</a:t>
            </a:fld>
            <a:endParaRPr lang="fr-CA"/>
          </a:p>
        </p:txBody>
      </p:sp>
      <p:sp>
        <p:nvSpPr>
          <p:cNvPr id="10" name="Espace réservé du pied de page 5">
            <a:extLst>
              <a:ext uri="{FF2B5EF4-FFF2-40B4-BE49-F238E27FC236}">
                <a16:creationId xmlns:a16="http://schemas.microsoft.com/office/drawing/2014/main" id="{8BC00AC4-31BF-4A7C-9C5D-F9F76E3A8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Ibrahima </a:t>
            </a:r>
            <a:r>
              <a:rPr lang="fr-CA" dirty="0" err="1"/>
              <a:t>Séga</a:t>
            </a:r>
            <a:r>
              <a:rPr lang="fr-CA" dirty="0"/>
              <a:t> </a:t>
            </a:r>
            <a:r>
              <a:rPr lang="fr-CA" dirty="0" err="1"/>
              <a:t>Sangare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300080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881AD8-7CE5-45C5-A8EF-3D0C95C8D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Description des travaux</a:t>
            </a:r>
          </a:p>
          <a:p>
            <a:r>
              <a:rPr lang="fr-CA" dirty="0"/>
              <a:t>Système audio avec deux modes d’utilisations</a:t>
            </a:r>
          </a:p>
          <a:p>
            <a:pPr lvl="1"/>
            <a:r>
              <a:rPr lang="fr-CA" dirty="0"/>
              <a:t>Usager normal : Soumission des chansons pour une liste de musique commune</a:t>
            </a:r>
          </a:p>
          <a:p>
            <a:pPr lvl="1"/>
            <a:r>
              <a:rPr lang="fr-CA" dirty="0"/>
              <a:t>Administrateur: Gestion des chansons proposées, usagers autorisés, volume, statistiques sur l’utilisation du service</a:t>
            </a:r>
          </a:p>
          <a:p>
            <a:r>
              <a:rPr lang="fr-CA" dirty="0"/>
              <a:t>Technologies utilisées</a:t>
            </a:r>
          </a:p>
          <a:p>
            <a:pPr lvl="1"/>
            <a:r>
              <a:rPr lang="fr-CA" dirty="0"/>
              <a:t>Serveur C++ sur système d’exploitation </a:t>
            </a:r>
            <a:r>
              <a:rPr lang="fr-CA" dirty="0" err="1"/>
              <a:t>ArchLinux</a:t>
            </a:r>
            <a:endParaRPr lang="fr-CA" dirty="0"/>
          </a:p>
          <a:p>
            <a:pPr lvl="1"/>
            <a:r>
              <a:rPr lang="fr-CA" dirty="0"/>
              <a:t>Tablette Android (Galaxy tab S2) pour l’interface client 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E59B3FAB-4883-47B7-9D76-9A65EE09D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Présentation du projet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DCF8F6-50E3-41C2-A16D-845F67FF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5</a:t>
            </a:fld>
            <a:endParaRPr lang="fr-CA"/>
          </a:p>
        </p:txBody>
      </p:sp>
      <p:sp>
        <p:nvSpPr>
          <p:cNvPr id="7" name="Espace réservé du pied de page 5">
            <a:extLst>
              <a:ext uri="{FF2B5EF4-FFF2-40B4-BE49-F238E27FC236}">
                <a16:creationId xmlns:a16="http://schemas.microsoft.com/office/drawing/2014/main" id="{4FFC42EF-B2B5-4E0C-9FB4-23A1DE788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Ibrahima </a:t>
            </a:r>
            <a:r>
              <a:rPr lang="fr-CA" dirty="0" err="1"/>
              <a:t>Séga</a:t>
            </a:r>
            <a:r>
              <a:rPr lang="fr-CA" dirty="0"/>
              <a:t> </a:t>
            </a:r>
            <a:r>
              <a:rPr lang="fr-CA" dirty="0" err="1"/>
              <a:t>Sangare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35262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Défis du développement client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572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2" descr="C:\Users\USER\Desktop\43edb3c11a_77264_android-robotsvg-copier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9669094" y="136525"/>
            <a:ext cx="1684706" cy="1977163"/>
          </a:xfrm>
          <a:prstGeom prst="rect">
            <a:avLst/>
          </a:prstGeom>
          <a:noFill/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0BA7562-CDFE-4B64-A975-81EFF5238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6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9C24F04-0631-4D63-B32C-4C4578BEE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Mohamed Wassim </a:t>
            </a:r>
            <a:r>
              <a:rPr lang="fr-CA" dirty="0" err="1"/>
              <a:t>Guellati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239686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Découverte des outils et composants Android :</a:t>
            </a:r>
          </a:p>
          <a:p>
            <a:pPr lvl="1"/>
            <a:r>
              <a:rPr lang="fr-CA" dirty="0"/>
              <a:t>Développer une application sur Android était une première</a:t>
            </a:r>
          </a:p>
          <a:p>
            <a:pPr lvl="1"/>
            <a:r>
              <a:rPr lang="fr-CA" dirty="0"/>
              <a:t>Débuter avec l’environnement de développement Android</a:t>
            </a:r>
          </a:p>
          <a:p>
            <a:pPr marL="0" indent="0">
              <a:buNone/>
            </a:pPr>
            <a:endParaRPr lang="fr-CA" dirty="0">
              <a:solidFill>
                <a:schemeClr val="accent4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Gestion de la performance de l’application:</a:t>
            </a:r>
          </a:p>
          <a:p>
            <a:pPr lvl="1"/>
            <a:r>
              <a:rPr lang="fr-CA" dirty="0"/>
              <a:t>Gestion de la mémoire</a:t>
            </a:r>
          </a:p>
          <a:p>
            <a:pPr lvl="1"/>
            <a:r>
              <a:rPr lang="fr-CA" dirty="0"/>
              <a:t>Gestion de la vitesse d’exécution</a:t>
            </a:r>
          </a:p>
          <a:p>
            <a:pPr lvl="1"/>
            <a:r>
              <a:rPr lang="fr-CA" dirty="0"/>
              <a:t>Compromis entre ergonomie et performance</a:t>
            </a:r>
          </a:p>
        </p:txBody>
      </p:sp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Défis du développement client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8EB39D5-29E7-42AE-91C3-A672488E6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7</a:t>
            </a:fld>
            <a:endParaRPr lang="fr-CA"/>
          </a:p>
        </p:txBody>
      </p:sp>
      <p:sp>
        <p:nvSpPr>
          <p:cNvPr id="7" name="Espace réservé du pied de page 5">
            <a:extLst>
              <a:ext uri="{FF2B5EF4-FFF2-40B4-BE49-F238E27FC236}">
                <a16:creationId xmlns:a16="http://schemas.microsoft.com/office/drawing/2014/main" id="{942A28EA-F088-4E87-8A05-54C58558E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CA" dirty="0"/>
              <a:t>Mohamed Wassim </a:t>
            </a:r>
            <a:r>
              <a:rPr lang="fr-CA" dirty="0" err="1"/>
              <a:t>Guellati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472790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Défis du développement serveur</a:t>
            </a:r>
          </a:p>
        </p:txBody>
      </p:sp>
      <p:graphicFrame>
        <p:nvGraphicFramePr>
          <p:cNvPr id="6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9330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A895681-F4F2-4A57-B7B0-D29C2F189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8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6647B0B-F65E-4856-89F8-359017DCA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Soukaina Moussaoui</a:t>
            </a:r>
          </a:p>
        </p:txBody>
      </p:sp>
    </p:spTree>
    <p:extLst>
      <p:ext uri="{BB962C8B-B14F-4D97-AF65-F5344CB8AC3E}">
        <p14:creationId xmlns:p14="http://schemas.microsoft.com/office/powerpoint/2010/main" val="1394178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b="1" dirty="0">
                <a:solidFill>
                  <a:schemeClr val="accent4">
                    <a:lumMod val="50000"/>
                  </a:schemeClr>
                </a:solidFill>
              </a:rPr>
              <a:t>Gestion du projet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A" u="sng" dirty="0">
                <a:solidFill>
                  <a:schemeClr val="accent4">
                    <a:lumMod val="50000"/>
                  </a:schemeClr>
                </a:solidFill>
              </a:rPr>
              <a:t>Système de validation du code :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3D9241B-9158-476B-8650-2018F4E40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381" y="2326769"/>
            <a:ext cx="6637421" cy="385019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DA6B42D-9350-4175-8EAF-B210D30EDDFA}"/>
              </a:ext>
            </a:extLst>
          </p:cNvPr>
          <p:cNvSpPr txBox="1"/>
          <p:nvPr/>
        </p:nvSpPr>
        <p:spPr>
          <a:xfrm>
            <a:off x="1834175" y="6060068"/>
            <a:ext cx="3456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/>
              <a:t>Figure 1: Validation du code sur GitHub</a:t>
            </a:r>
            <a:endParaRPr lang="fr-FR" sz="14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56B4BD-3A45-4560-AF71-428716D66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8F0E5-11D6-449E-99F2-806B68772930}" type="slidenum">
              <a:rPr lang="fr-CA" smtClean="0"/>
              <a:t>9</a:t>
            </a:fld>
            <a:endParaRPr lang="fr-CA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73E64BD2-8673-4FE3-935D-0F68130E3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Ibrahima </a:t>
            </a:r>
            <a:r>
              <a:rPr lang="fr-CA" dirty="0" err="1"/>
              <a:t>Séga</a:t>
            </a:r>
            <a:r>
              <a:rPr lang="fr-CA" dirty="0"/>
              <a:t> </a:t>
            </a:r>
            <a:r>
              <a:rPr lang="fr-CA" dirty="0" err="1"/>
              <a:t>Sangare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93989723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918</Words>
  <Application>Microsoft Office PowerPoint</Application>
  <PresentationFormat>Grand écran</PresentationFormat>
  <Paragraphs>241</Paragraphs>
  <Slides>33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Wingdings</vt:lpstr>
      <vt:lpstr>Thème Office</vt:lpstr>
      <vt:lpstr>Café-Bistro Élévation</vt:lpstr>
      <vt:lpstr>Plan de présentation</vt:lpstr>
      <vt:lpstr>Présentation du projet</vt:lpstr>
      <vt:lpstr>Présentation du projet</vt:lpstr>
      <vt:lpstr>Présentation du projet</vt:lpstr>
      <vt:lpstr>Défis du développement client</vt:lpstr>
      <vt:lpstr>Défis du développement client</vt:lpstr>
      <vt:lpstr>Défis du développement serveur</vt:lpstr>
      <vt:lpstr>Gestion du projet</vt:lpstr>
      <vt:lpstr>Gestion de projet </vt:lpstr>
      <vt:lpstr>Gestion de projet</vt:lpstr>
      <vt:lpstr>Gestion de projet</vt:lpstr>
      <vt:lpstr>Architecture du client Android</vt:lpstr>
      <vt:lpstr>Architecture du client Android</vt:lpstr>
      <vt:lpstr>Architecture du client Android</vt:lpstr>
      <vt:lpstr>Architecture du client Android</vt:lpstr>
      <vt:lpstr>Conception du client Android</vt:lpstr>
      <vt:lpstr>Choix d’interface client</vt:lpstr>
      <vt:lpstr>Choix d’interface client</vt:lpstr>
      <vt:lpstr>Choix d’interface client</vt:lpstr>
      <vt:lpstr>Choix d’interface client</vt:lpstr>
      <vt:lpstr>Choix d’interface client</vt:lpstr>
      <vt:lpstr>Choix d’interface client</vt:lpstr>
      <vt:lpstr>Choix des technologies du côté client</vt:lpstr>
      <vt:lpstr>Architecture du serveur</vt:lpstr>
      <vt:lpstr>Architecture du serveur</vt:lpstr>
      <vt:lpstr>Architecture du serveur</vt:lpstr>
      <vt:lpstr>Architecture du serveur</vt:lpstr>
      <vt:lpstr>Architecture du serveur</vt:lpstr>
      <vt:lpstr>Architecture du serveur</vt:lpstr>
      <vt:lpstr>Choix des technologies du côté serveur</vt:lpstr>
      <vt:lpstr>Connaissances acquises</vt:lpstr>
      <vt:lpstr>Améliorations possibles</vt:lpstr>
    </vt:vector>
  </TitlesOfParts>
  <Company>Ecole Polytechnique de Montreal:  GIGL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Café-Bistro Élévation</dc:title>
  <dc:creator>Soukaina Moussaoui</dc:creator>
  <cp:lastModifiedBy>Benjamin Heinen</cp:lastModifiedBy>
  <cp:revision>48</cp:revision>
  <dcterms:created xsi:type="dcterms:W3CDTF">2018-11-29T04:11:01Z</dcterms:created>
  <dcterms:modified xsi:type="dcterms:W3CDTF">2018-11-30T07:43:21Z</dcterms:modified>
</cp:coreProperties>
</file>

<file path=docProps/thumbnail.jpeg>
</file>